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0"/>
  </p:notesMasterIdLst>
  <p:sldIdLst>
    <p:sldId id="256" r:id="rId2"/>
    <p:sldId id="258" r:id="rId3"/>
    <p:sldId id="260" r:id="rId4"/>
    <p:sldId id="259" r:id="rId5"/>
    <p:sldId id="263" r:id="rId6"/>
    <p:sldId id="261" r:id="rId7"/>
    <p:sldId id="264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da Strah" initials="CS" lastIdx="2" clrIdx="0">
    <p:extLst>
      <p:ext uri="{19B8F6BF-5375-455C-9EA6-DF929625EA0E}">
        <p15:presenceInfo xmlns:p15="http://schemas.microsoft.com/office/powerpoint/2012/main" userId="92f442a413b9343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Čuvar mesta za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DB3E2-4369-4E6D-8734-140B152304EC}" type="datetimeFigureOut">
              <a:rPr lang="en-US" smtClean="0"/>
              <a:t>3/3/2020</a:t>
            </a:fld>
            <a:endParaRPr lang="en-US"/>
          </a:p>
        </p:txBody>
      </p:sp>
      <p:sp>
        <p:nvSpPr>
          <p:cNvPr id="4" name="Čuvar mesta za sliku na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Čuvar mesta za napomen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/>
          </a:p>
        </p:txBody>
      </p:sp>
      <p:sp>
        <p:nvSpPr>
          <p:cNvPr id="6" name="Čuvar mesta za podnožj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Čuvar mesta za broj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1FC41-13B7-42A8-861E-EF2CDCAA7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4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 slaj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Latn-RS"/>
              <a:t>Kliknite da biste uredili stil podnaslova mastera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9B2A4-5A27-4151-B198-87A4FDB4DBE5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DF33-62CD-4F02-8159-AF2AE21AF041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861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r-Latn-RS"/>
              <a:t>Kliknite na ikonu da dodate sliku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751AC-3783-4063-A0AB-D04E7FC79DCA}" type="datetime1">
              <a:rPr lang="en-US" smtClean="0"/>
              <a:t>3/3/2020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DF33-62CD-4F02-8159-AF2AE21A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100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nat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6B90-BF8A-472E-9DB5-BB023DB87A7C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DF33-62CD-4F02-8159-AF2AE21A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65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F2841-45BA-49F7-8984-C4BC1FD74D99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DF33-62CD-4F02-8159-AF2AE21AF04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52445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a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6708A-16CE-4E0D-92D2-6FBD17D9E7C6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DF33-62CD-4F02-8159-AF2AE21A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9586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a ponuđenim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r-Latn-RS"/>
              <a:t>Kliknite da biste uredili stilove teksta mastera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0B322-C393-4299-9C79-E93D757D11AB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DF33-62CD-4F02-8159-AF2AE21AF04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8128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čno ili neta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r-Latn-RS"/>
              <a:t>Kliknite da biste uredili stilove teksta mastera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F2DD1-F426-4081-A3EE-F9BD9B38AE65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DF33-62CD-4F02-8159-AF2AE21A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824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925DF-D355-4D75-9157-CFC617942132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DF33-62CD-4F02-8159-AF2AE21A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6504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0084A-3514-4297-8D55-1635D32073B9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DF33-62CD-4F02-8159-AF2AE21A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639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577B2-B8BB-4EAF-9BEF-9C9800C1CB0C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DF33-62CD-4F02-8159-AF2AE21A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090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F5CDF-44CD-4D8E-B8AA-E398E009790A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DF33-62CD-4F02-8159-AF2AE21A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467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0BF30-0CAF-4181-AC2F-15804E1DAB54}" type="datetime1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DF33-62CD-4F02-8159-AF2AE21A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687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75863-23C1-4D87-984D-E400B9D3AE6F}" type="datetime1">
              <a:rPr lang="en-US" smtClean="0"/>
              <a:t>3/3/2020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DF33-62CD-4F02-8159-AF2AE21A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93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01A0A-1EB5-4F8E-8090-8CEF9CFF63B3}" type="datetime1">
              <a:rPr lang="en-US" smtClean="0"/>
              <a:t>3/3/2020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DF33-62CD-4F02-8159-AF2AE21A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271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5FF33-B67C-44D9-A36D-FF32736910E0}" type="datetime1">
              <a:rPr lang="en-US" smtClean="0"/>
              <a:t>3/3/2020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DF33-62CD-4F02-8159-AF2AE21A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256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FA69-79C4-4695-A9F8-B5D3EF0C5EC2}" type="datetime1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DF33-62CD-4F02-8159-AF2AE21A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893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r-Latn-RS"/>
              <a:t>Kliknite na ikonu da dodate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Latn-RS"/>
              <a:t>Kliknite da biste uredili stilove teksta mastera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7938C-6D04-45D3-99B6-3EBC03F36431}" type="datetime1">
              <a:rPr lang="en-US" smtClean="0"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DF33-62CD-4F02-8159-AF2AE21A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438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r-Latn-RS"/>
              <a:t>Kliknite i uredite naslov mastera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r-Latn-RS"/>
              <a:t>Kliknite da biste uredili stilove teksta mastera</a:t>
            </a:r>
          </a:p>
          <a:p>
            <a:pPr lvl="1"/>
            <a:r>
              <a:rPr lang="sr-Latn-RS"/>
              <a:t>Drugi nivo</a:t>
            </a:r>
          </a:p>
          <a:p>
            <a:pPr lvl="2"/>
            <a:r>
              <a:rPr lang="sr-Latn-RS"/>
              <a:t>Treći nivo</a:t>
            </a:r>
          </a:p>
          <a:p>
            <a:pPr lvl="3"/>
            <a:r>
              <a:rPr lang="sr-Latn-RS"/>
              <a:t>Četvrti nivo</a:t>
            </a:r>
          </a:p>
          <a:p>
            <a:pPr lvl="4"/>
            <a:r>
              <a:rPr lang="sr-Latn-RS"/>
              <a:t>Peti nivo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5A8B1DD-4E94-449F-8086-6DE2ADFA8993}" type="datetime1">
              <a:rPr lang="en-US" smtClean="0"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E61DF33-62CD-4F02-8159-AF2AE21AF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9963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>
                <a:tint val="97000"/>
                <a:hueMod val="92000"/>
                <a:satMod val="169000"/>
                <a:lumMod val="164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85FDA20-1F2D-4C6B-BEA2-541F2A2DB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Snip Diagonal Corner Rectangle 6">
            <a:extLst>
              <a:ext uri="{FF2B5EF4-FFF2-40B4-BE49-F238E27FC236}">
                <a16:creationId xmlns:a16="http://schemas.microsoft.com/office/drawing/2014/main" id="{D7A1FF82-7172-4BD7-A331-B18CA494D3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1075" cy="6857998"/>
          </a:xfrm>
          <a:prstGeom prst="snip2DiagRect">
            <a:avLst>
              <a:gd name="adj1" fmla="val 0"/>
              <a:gd name="adj2" fmla="val 42414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BE93FD15-5326-4020-8D0A-E14B1CFD82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084" y="1493240"/>
            <a:ext cx="10586905" cy="1295143"/>
          </a:xfrm>
        </p:spPr>
        <p:txBody>
          <a:bodyPr anchor="b">
            <a:normAutofit/>
          </a:bodyPr>
          <a:lstStyle/>
          <a:p>
            <a:r>
              <a:rPr lang="en-US" sz="5400" dirty="0" err="1">
                <a:solidFill>
                  <a:schemeClr val="tx2"/>
                </a:solidFill>
              </a:rPr>
              <a:t>Zaga</a:t>
            </a:r>
            <a:r>
              <a:rPr lang="sr-Latn-RS" sz="5400" dirty="0">
                <a:solidFill>
                  <a:schemeClr val="tx2"/>
                </a:solidFill>
              </a:rPr>
              <a:t>đ</a:t>
            </a:r>
            <a:r>
              <a:rPr lang="en-US" sz="5400" dirty="0" err="1">
                <a:solidFill>
                  <a:schemeClr val="tx2"/>
                </a:solidFill>
              </a:rPr>
              <a:t>enje</a:t>
            </a:r>
            <a:r>
              <a:rPr lang="en-US" sz="5400" dirty="0">
                <a:solidFill>
                  <a:schemeClr val="tx2"/>
                </a:solidFill>
              </a:rPr>
              <a:t> mora I </a:t>
            </a:r>
            <a:r>
              <a:rPr lang="en-US" sz="5400" dirty="0" err="1">
                <a:solidFill>
                  <a:schemeClr val="tx2"/>
                </a:solidFill>
              </a:rPr>
              <a:t>okeana</a:t>
            </a:r>
            <a:endParaRPr lang="en-US" sz="5400" dirty="0">
              <a:solidFill>
                <a:schemeClr val="tx2"/>
              </a:solidFill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861A33D-DBFD-40D1-8145-80249F2C55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4004" y="3126619"/>
            <a:ext cx="1652631" cy="1056810"/>
          </a:xfrm>
        </p:spPr>
        <p:txBody>
          <a:bodyPr>
            <a:normAutofit fontScale="92500"/>
          </a:bodyPr>
          <a:lstStyle/>
          <a:p>
            <a:pPr algn="ctr">
              <a:lnSpc>
                <a:spcPct val="90000"/>
              </a:lnSpc>
            </a:pPr>
            <a:r>
              <a:rPr lang="en-US" sz="1600" i="1" dirty="0">
                <a:solidFill>
                  <a:schemeClr val="tx1"/>
                </a:solidFill>
              </a:rPr>
              <a:t>Andrej Jahoda</a:t>
            </a:r>
          </a:p>
          <a:p>
            <a:pPr algn="ctr">
              <a:lnSpc>
                <a:spcPct val="90000"/>
              </a:lnSpc>
            </a:pPr>
            <a:r>
              <a:rPr lang="en-US" sz="1600" i="1" dirty="0">
                <a:solidFill>
                  <a:schemeClr val="tx1"/>
                </a:solidFill>
              </a:rPr>
              <a:t>Danilo </a:t>
            </a:r>
            <a:r>
              <a:rPr lang="en-US" sz="1600" i="1" dirty="0" err="1">
                <a:solidFill>
                  <a:schemeClr val="tx1"/>
                </a:solidFill>
              </a:rPr>
              <a:t>Strahinji</a:t>
            </a:r>
            <a:r>
              <a:rPr lang="sr-Latn-RS" sz="1600" i="1" dirty="0">
                <a:solidFill>
                  <a:schemeClr val="tx1"/>
                </a:solidFill>
              </a:rPr>
              <a:t>ć</a:t>
            </a:r>
            <a:endParaRPr lang="en-US" sz="1600" i="1" dirty="0">
              <a:solidFill>
                <a:schemeClr val="tx1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sr-Latn-RS" sz="1600" i="1" dirty="0">
                <a:solidFill>
                  <a:schemeClr val="tx1"/>
                </a:solidFill>
              </a:rPr>
              <a:t>III-4</a:t>
            </a:r>
            <a:endParaRPr lang="en-US" sz="1600" i="1" dirty="0">
              <a:solidFill>
                <a:schemeClr val="tx1"/>
              </a:solidFill>
            </a:endParaRPr>
          </a:p>
        </p:txBody>
      </p:sp>
      <p:sp>
        <p:nvSpPr>
          <p:cNvPr id="4" name="Čuvar mesta za broj slajda 3">
            <a:extLst>
              <a:ext uri="{FF2B5EF4-FFF2-40B4-BE49-F238E27FC236}">
                <a16:creationId xmlns:a16="http://schemas.microsoft.com/office/drawing/2014/main" id="{9BDAF103-B98C-40DE-A4E2-6523E4843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DF33-62CD-4F02-8159-AF2AE21AF041}" type="slidenum">
              <a:rPr lang="en-US" smtClean="0">
                <a:solidFill>
                  <a:srgbClr val="FF0000"/>
                </a:solidFill>
              </a:rPr>
              <a:t>1</a:t>
            </a:fld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490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>
                <a:tint val="97000"/>
                <a:hueMod val="92000"/>
                <a:satMod val="169000"/>
                <a:lumMod val="164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EB90296-CFE0-401D-9CA3-32966EC4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8C9B4EE-7611-4ED9-B356-7BDD377C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A4F266A-F2F7-47CD-8BBC-E3777E982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0D69C80-8919-4A32-B897-F2A21F940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427B072-CC5B-481B-9719-8CD4C5444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285FDA20-1F2D-4C6B-BEA2-541F2A2DB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Snip Diagonal Corner Rectangle 6">
            <a:extLst>
              <a:ext uri="{FF2B5EF4-FFF2-40B4-BE49-F238E27FC236}">
                <a16:creationId xmlns:a16="http://schemas.microsoft.com/office/drawing/2014/main" id="{D7A1FF82-7172-4BD7-A331-B18CA494D3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1075" cy="6857998"/>
          </a:xfrm>
          <a:prstGeom prst="snip2DiagRect">
            <a:avLst>
              <a:gd name="adj1" fmla="val 0"/>
              <a:gd name="adj2" fmla="val 42414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Okvir za tekst 1">
            <a:extLst>
              <a:ext uri="{FF2B5EF4-FFF2-40B4-BE49-F238E27FC236}">
                <a16:creationId xmlns:a16="http://schemas.microsoft.com/office/drawing/2014/main" id="{5B601C71-D0F5-4A3E-ADF7-363D2303504F}"/>
              </a:ext>
            </a:extLst>
          </p:cNvPr>
          <p:cNvSpPr txBox="1"/>
          <p:nvPr/>
        </p:nvSpPr>
        <p:spPr>
          <a:xfrm>
            <a:off x="6105920" y="2643194"/>
            <a:ext cx="57353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C000"/>
                </a:solidFill>
              </a:rPr>
              <a:t>Tri </a:t>
            </a:r>
            <a:r>
              <a:rPr lang="en-US" sz="2000" dirty="0" err="1">
                <a:solidFill>
                  <a:srgbClr val="FFC000"/>
                </a:solidFill>
              </a:rPr>
              <a:t>cetvrtine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planete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prekriveno</a:t>
            </a:r>
            <a:r>
              <a:rPr lang="en-US" sz="2000" dirty="0">
                <a:solidFill>
                  <a:srgbClr val="FFC000"/>
                </a:solidFill>
              </a:rPr>
              <a:t> je </a:t>
            </a:r>
            <a:r>
              <a:rPr lang="en-US" sz="2000" dirty="0" err="1">
                <a:solidFill>
                  <a:srgbClr val="FFC000"/>
                </a:solidFill>
              </a:rPr>
              <a:t>vodom</a:t>
            </a:r>
            <a:r>
              <a:rPr lang="en-US" sz="2000" dirty="0">
                <a:solidFill>
                  <a:srgbClr val="FFC000"/>
                </a:solidFill>
              </a:rPr>
              <a:t>. Od toga 97% cine mora I </a:t>
            </a:r>
            <a:r>
              <a:rPr lang="en-US" sz="2000" dirty="0" err="1">
                <a:solidFill>
                  <a:srgbClr val="FFC000"/>
                </a:solidFill>
              </a:rPr>
              <a:t>okeani</a:t>
            </a:r>
            <a:r>
              <a:rPr lang="en-US" sz="2000" dirty="0">
                <a:solidFill>
                  <a:srgbClr val="FFC000"/>
                </a:solidFill>
              </a:rPr>
              <a:t>, a </a:t>
            </a:r>
            <a:r>
              <a:rPr lang="en-US" sz="2000" dirty="0" err="1">
                <a:solidFill>
                  <a:srgbClr val="FFC000"/>
                </a:solidFill>
              </a:rPr>
              <a:t>ostatak</a:t>
            </a:r>
            <a:r>
              <a:rPr lang="en-US" sz="2000" dirty="0">
                <a:solidFill>
                  <a:srgbClr val="FFC000"/>
                </a:solidFill>
              </a:rPr>
              <a:t> je u </a:t>
            </a:r>
            <a:r>
              <a:rPr lang="en-US" sz="2000" dirty="0" err="1">
                <a:solidFill>
                  <a:srgbClr val="FFC000"/>
                </a:solidFill>
              </a:rPr>
              <a:t>rekama</a:t>
            </a:r>
            <a:r>
              <a:rPr lang="en-US" sz="2000" dirty="0">
                <a:solidFill>
                  <a:srgbClr val="FFC000"/>
                </a:solidFill>
              </a:rPr>
              <a:t>, </a:t>
            </a:r>
            <a:r>
              <a:rPr lang="en-US" sz="2000" dirty="0" err="1">
                <a:solidFill>
                  <a:srgbClr val="FFC000"/>
                </a:solidFill>
              </a:rPr>
              <a:t>jezerima</a:t>
            </a:r>
            <a:r>
              <a:rPr lang="en-US" sz="2000" dirty="0">
                <a:solidFill>
                  <a:srgbClr val="FFC000"/>
                </a:solidFill>
              </a:rPr>
              <a:t>, u </a:t>
            </a:r>
            <a:r>
              <a:rPr lang="en-US" sz="2000" dirty="0" err="1">
                <a:solidFill>
                  <a:srgbClr val="FFC000"/>
                </a:solidFill>
              </a:rPr>
              <a:t>vidu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leda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itd</a:t>
            </a:r>
            <a:r>
              <a:rPr lang="en-US" sz="2000" dirty="0">
                <a:solidFill>
                  <a:srgbClr val="FFC000"/>
                </a:solidFill>
              </a:rPr>
              <a:t>. Danas </a:t>
            </a:r>
            <a:r>
              <a:rPr lang="en-US" sz="2000" dirty="0" err="1">
                <a:solidFill>
                  <a:srgbClr val="FFC000"/>
                </a:solidFill>
              </a:rPr>
              <a:t>cemo</a:t>
            </a:r>
            <a:r>
              <a:rPr lang="en-US" sz="2000" dirty="0">
                <a:solidFill>
                  <a:srgbClr val="FFC000"/>
                </a:solidFill>
              </a:rPr>
              <a:t> se </a:t>
            </a:r>
            <a:r>
              <a:rPr lang="en-US" sz="2000" dirty="0" err="1">
                <a:solidFill>
                  <a:srgbClr val="FFC000"/>
                </a:solidFill>
              </a:rPr>
              <a:t>baviti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zagadjenjem</a:t>
            </a:r>
            <a:r>
              <a:rPr lang="en-US" sz="2000" dirty="0">
                <a:solidFill>
                  <a:srgbClr val="FFC000"/>
                </a:solidFill>
              </a:rPr>
              <a:t> mora I </a:t>
            </a:r>
            <a:r>
              <a:rPr lang="en-US" sz="2000" dirty="0" err="1">
                <a:solidFill>
                  <a:srgbClr val="FFC000"/>
                </a:solidFill>
              </a:rPr>
              <a:t>okeana</a:t>
            </a:r>
            <a:r>
              <a:rPr lang="en-US" sz="2000" dirty="0">
                <a:solidFill>
                  <a:srgbClr val="FFC000"/>
                </a:solidFill>
              </a:rPr>
              <a:t>.</a:t>
            </a:r>
          </a:p>
        </p:txBody>
      </p:sp>
      <p:pic>
        <p:nvPicPr>
          <p:cNvPr id="1026" name="Picture 2" descr="Резултат слика за okeani">
            <a:extLst>
              <a:ext uri="{FF2B5EF4-FFF2-40B4-BE49-F238E27FC236}">
                <a16:creationId xmlns:a16="http://schemas.microsoft.com/office/drawing/2014/main" id="{59165843-B53D-4E1A-ADB6-DF30B1DDD2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918" y="523802"/>
            <a:ext cx="5585452" cy="5400697"/>
          </a:xfrm>
          <a:prstGeom prst="roundRect">
            <a:avLst>
              <a:gd name="adj" fmla="val 11111"/>
            </a:avLst>
          </a:prstGeom>
          <a:ln w="190500" cap="rnd">
            <a:solidFill>
              <a:schemeClr val="bg1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Čuvar mesta za broj slajda 13">
            <a:extLst>
              <a:ext uri="{FF2B5EF4-FFF2-40B4-BE49-F238E27FC236}">
                <a16:creationId xmlns:a16="http://schemas.microsoft.com/office/drawing/2014/main" id="{999CFCD3-4A24-4454-A33D-8578DF9C5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DF33-62CD-4F02-8159-AF2AE21AF041}" type="slidenum">
              <a:rPr lang="en-US" smtClean="0">
                <a:solidFill>
                  <a:srgbClr val="FF0000"/>
                </a:solidFill>
              </a:rPr>
              <a:t>2</a:t>
            </a:fld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139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>
                <a:tint val="97000"/>
                <a:hueMod val="92000"/>
                <a:satMod val="169000"/>
                <a:lumMod val="164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EB90296-CFE0-401D-9CA3-32966EC4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8C9B4EE-7611-4ED9-B356-7BDD377C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A4F266A-F2F7-47CD-8BBC-E3777E982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0D69C80-8919-4A32-B897-F2A21F940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427B072-CC5B-481B-9719-8CD4C5444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285FDA20-1F2D-4C6B-BEA2-541F2A2DB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Snip Diagonal Corner Rectangle 6">
            <a:extLst>
              <a:ext uri="{FF2B5EF4-FFF2-40B4-BE49-F238E27FC236}">
                <a16:creationId xmlns:a16="http://schemas.microsoft.com/office/drawing/2014/main" id="{D7A1FF82-7172-4BD7-A331-B18CA494D3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1075" cy="6857998"/>
          </a:xfrm>
          <a:prstGeom prst="snip2DiagRect">
            <a:avLst>
              <a:gd name="adj1" fmla="val 0"/>
              <a:gd name="adj2" fmla="val 42414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2804D139-1D01-4CC5-BAD9-B1095C2A6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3844" y="109320"/>
            <a:ext cx="7239974" cy="115295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dirty="0" err="1">
                <a:solidFill>
                  <a:schemeClr val="tx2"/>
                </a:solidFill>
              </a:rPr>
              <a:t>Tipovi</a:t>
            </a:r>
            <a:r>
              <a:rPr lang="en-US" sz="5400" dirty="0">
                <a:solidFill>
                  <a:schemeClr val="tx2"/>
                </a:solidFill>
              </a:rPr>
              <a:t> </a:t>
            </a:r>
            <a:r>
              <a:rPr lang="en-US" sz="5400" dirty="0" err="1">
                <a:solidFill>
                  <a:schemeClr val="tx2"/>
                </a:solidFill>
              </a:rPr>
              <a:t>zagadjenja</a:t>
            </a:r>
            <a:endParaRPr lang="en-US" sz="5400" dirty="0">
              <a:solidFill>
                <a:schemeClr val="tx2"/>
              </a:solidFill>
            </a:endParaRPr>
          </a:p>
        </p:txBody>
      </p:sp>
      <p:sp>
        <p:nvSpPr>
          <p:cNvPr id="3" name="Okvir za tekst 2">
            <a:extLst>
              <a:ext uri="{FF2B5EF4-FFF2-40B4-BE49-F238E27FC236}">
                <a16:creationId xmlns:a16="http://schemas.microsoft.com/office/drawing/2014/main" id="{F860679C-B14F-4CCF-88E2-610EA9A5DAB1}"/>
              </a:ext>
            </a:extLst>
          </p:cNvPr>
          <p:cNvSpPr txBox="1"/>
          <p:nvPr/>
        </p:nvSpPr>
        <p:spPr>
          <a:xfrm>
            <a:off x="6295049" y="2687979"/>
            <a:ext cx="76759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FFC000"/>
                </a:solidFill>
              </a:rPr>
              <a:t>Plovni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saobra</a:t>
            </a:r>
            <a:r>
              <a:rPr lang="sr-Latn-RS" sz="2400" dirty="0">
                <a:solidFill>
                  <a:srgbClr val="FFC000"/>
                </a:solidFill>
              </a:rPr>
              <a:t>ć</a:t>
            </a:r>
            <a:r>
              <a:rPr lang="en-US" sz="2400" dirty="0" err="1">
                <a:solidFill>
                  <a:srgbClr val="FFC000"/>
                </a:solidFill>
              </a:rPr>
              <a:t>aj</a:t>
            </a:r>
            <a:endParaRPr lang="sr-Latn-RS" sz="2400" dirty="0">
              <a:solidFill>
                <a:srgbClr val="FFC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sz="2400" dirty="0">
                <a:solidFill>
                  <a:srgbClr val="FFC000"/>
                </a:solidFill>
              </a:rPr>
              <a:t>Nafta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sz="2400" dirty="0">
                <a:solidFill>
                  <a:srgbClr val="FFC000"/>
                </a:solidFill>
              </a:rPr>
              <a:t>Otpad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sz="2400" dirty="0">
                <a:solidFill>
                  <a:srgbClr val="FFC000"/>
                </a:solidFill>
              </a:rPr>
              <a:t>Hemijski otpad</a:t>
            </a:r>
            <a:endParaRPr lang="en-US" sz="2400" dirty="0">
              <a:solidFill>
                <a:srgbClr val="FFC000"/>
              </a:solidFill>
            </a:endParaRPr>
          </a:p>
        </p:txBody>
      </p:sp>
      <p:pic>
        <p:nvPicPr>
          <p:cNvPr id="2052" name="Picture 4" descr="Резултат слика за zagadjenje vode">
            <a:extLst>
              <a:ext uri="{FF2B5EF4-FFF2-40B4-BE49-F238E27FC236}">
                <a16:creationId xmlns:a16="http://schemas.microsoft.com/office/drawing/2014/main" id="{08E203ED-68BE-4F90-96FE-D164EDC0FD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62" y="1554569"/>
            <a:ext cx="6077087" cy="404743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Čuvar mesta za broj slajda 3">
            <a:extLst>
              <a:ext uri="{FF2B5EF4-FFF2-40B4-BE49-F238E27FC236}">
                <a16:creationId xmlns:a16="http://schemas.microsoft.com/office/drawing/2014/main" id="{0FEA5706-B3DF-4E41-84D2-BD973A0C3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DF33-62CD-4F02-8159-AF2AE21AF041}" type="slidenum">
              <a:rPr lang="en-US" smtClean="0">
                <a:solidFill>
                  <a:srgbClr val="FF0000"/>
                </a:solidFill>
              </a:rPr>
              <a:t>3</a:t>
            </a:fld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93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>
                <a:tint val="97000"/>
                <a:hueMod val="92000"/>
                <a:satMod val="169000"/>
                <a:lumMod val="164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EB90296-CFE0-401D-9CA3-32966EC4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8C9B4EE-7611-4ED9-B356-7BDD377C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A4F266A-F2F7-47CD-8BBC-E3777E982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0D69C80-8919-4A32-B897-F2A21F940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427B072-CC5B-481B-9719-8CD4C5444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285FDA20-1F2D-4C6B-BEA2-541F2A2DB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Snip Diagonal Corner Rectangle 6">
            <a:extLst>
              <a:ext uri="{FF2B5EF4-FFF2-40B4-BE49-F238E27FC236}">
                <a16:creationId xmlns:a16="http://schemas.microsoft.com/office/drawing/2014/main" id="{D7A1FF82-7172-4BD7-A331-B18CA494D3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1075" cy="6857998"/>
          </a:xfrm>
          <a:prstGeom prst="snip2DiagRect">
            <a:avLst>
              <a:gd name="adj1" fmla="val 0"/>
              <a:gd name="adj2" fmla="val 42414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Okvir za tekst 3">
            <a:extLst>
              <a:ext uri="{FF2B5EF4-FFF2-40B4-BE49-F238E27FC236}">
                <a16:creationId xmlns:a16="http://schemas.microsoft.com/office/drawing/2014/main" id="{8DDC21D7-1AA9-4A95-A4A3-CE9308E26DA7}"/>
              </a:ext>
            </a:extLst>
          </p:cNvPr>
          <p:cNvSpPr txBox="1"/>
          <p:nvPr/>
        </p:nvSpPr>
        <p:spPr>
          <a:xfrm>
            <a:off x="1904301" y="147936"/>
            <a:ext cx="7608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	</a:t>
            </a:r>
            <a:r>
              <a:rPr lang="en-US" sz="5400" dirty="0">
                <a:solidFill>
                  <a:srgbClr val="FFC000"/>
                </a:solidFill>
              </a:rPr>
              <a:t>PLOVNI SAOBRACAJ</a:t>
            </a:r>
          </a:p>
        </p:txBody>
      </p:sp>
      <p:sp>
        <p:nvSpPr>
          <p:cNvPr id="5" name="Okvir za tekst 4">
            <a:extLst>
              <a:ext uri="{FF2B5EF4-FFF2-40B4-BE49-F238E27FC236}">
                <a16:creationId xmlns:a16="http://schemas.microsoft.com/office/drawing/2014/main" id="{B88E3248-2B7E-4F04-BAA7-C9D40CDB18E6}"/>
              </a:ext>
            </a:extLst>
          </p:cNvPr>
          <p:cNvSpPr txBox="1"/>
          <p:nvPr/>
        </p:nvSpPr>
        <p:spPr>
          <a:xfrm>
            <a:off x="436256" y="1997837"/>
            <a:ext cx="515589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C000"/>
                </a:solidFill>
              </a:rPr>
              <a:t>Okeani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predstavljaju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jednu</a:t>
            </a:r>
            <a:r>
              <a:rPr lang="en-US" sz="2000" dirty="0">
                <a:solidFill>
                  <a:srgbClr val="FFC000"/>
                </a:solidFill>
              </a:rPr>
              <a:t> od </a:t>
            </a:r>
            <a:r>
              <a:rPr lang="en-US" sz="2000" dirty="0" err="1">
                <a:solidFill>
                  <a:srgbClr val="FFC000"/>
                </a:solidFill>
              </a:rPr>
              <a:t>bitnijih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ruta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trgovine</a:t>
            </a:r>
            <a:r>
              <a:rPr lang="en-US" sz="2000" dirty="0">
                <a:solidFill>
                  <a:srgbClr val="FFC000"/>
                </a:solidFill>
              </a:rPr>
              <a:t>, a </a:t>
            </a:r>
            <a:r>
              <a:rPr lang="en-US" sz="2000" dirty="0" err="1">
                <a:solidFill>
                  <a:srgbClr val="FFC000"/>
                </a:solidFill>
              </a:rPr>
              <a:t>sa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porastom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ljudske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populacije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sr-Latn-RS" sz="2000" dirty="0">
                <a:solidFill>
                  <a:srgbClr val="FFC000"/>
                </a:solidFill>
              </a:rPr>
              <a:t>raste i </a:t>
            </a:r>
            <a:r>
              <a:rPr lang="en-US" sz="2000" dirty="0" err="1">
                <a:solidFill>
                  <a:srgbClr val="FFC000"/>
                </a:solidFill>
              </a:rPr>
              <a:t>potreba</a:t>
            </a:r>
            <a:r>
              <a:rPr lang="sr-Latn-RS" sz="2000" dirty="0">
                <a:solidFill>
                  <a:srgbClr val="FFC000"/>
                </a:solidFill>
              </a:rPr>
              <a:t> za veću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kolicin</a:t>
            </a:r>
            <a:r>
              <a:rPr lang="sr-Latn-RS" sz="2000" dirty="0">
                <a:solidFill>
                  <a:srgbClr val="FFC000"/>
                </a:solidFill>
              </a:rPr>
              <a:t>u </a:t>
            </a:r>
            <a:r>
              <a:rPr lang="en-US" sz="2000" dirty="0" err="1">
                <a:solidFill>
                  <a:srgbClr val="FFC000"/>
                </a:solidFill>
              </a:rPr>
              <a:t>trgovine</a:t>
            </a:r>
            <a:r>
              <a:rPr lang="en-US" sz="2000" dirty="0">
                <a:solidFill>
                  <a:srgbClr val="FFC000"/>
                </a:solidFill>
              </a:rPr>
              <a:t>. To </a:t>
            </a:r>
            <a:r>
              <a:rPr lang="en-US" sz="2000" dirty="0" err="1">
                <a:solidFill>
                  <a:srgbClr val="FFC000"/>
                </a:solidFill>
              </a:rPr>
              <a:t>dovodi</a:t>
            </a:r>
            <a:r>
              <a:rPr lang="en-US" sz="2000" dirty="0">
                <a:solidFill>
                  <a:srgbClr val="FFC000"/>
                </a:solidFill>
              </a:rPr>
              <a:t> do </a:t>
            </a:r>
            <a:r>
              <a:rPr lang="en-US" sz="2000" dirty="0" err="1">
                <a:solidFill>
                  <a:srgbClr val="FFC000"/>
                </a:solidFill>
              </a:rPr>
              <a:t>pove</a:t>
            </a:r>
            <a:r>
              <a:rPr lang="sr-Latn-RS" sz="2000" dirty="0">
                <a:solidFill>
                  <a:srgbClr val="FFC000"/>
                </a:solidFill>
              </a:rPr>
              <a:t>ć</a:t>
            </a:r>
            <a:r>
              <a:rPr lang="en-US" sz="2000" dirty="0" err="1">
                <a:solidFill>
                  <a:srgbClr val="FFC000"/>
                </a:solidFill>
              </a:rPr>
              <a:t>anog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ispu</a:t>
            </a:r>
            <a:r>
              <a:rPr lang="sr-Latn-RS" sz="2000" dirty="0">
                <a:solidFill>
                  <a:srgbClr val="FFC000"/>
                </a:solidFill>
              </a:rPr>
              <a:t>š</a:t>
            </a:r>
            <a:r>
              <a:rPr lang="en-US" sz="2000" dirty="0" err="1">
                <a:solidFill>
                  <a:srgbClr val="FFC000"/>
                </a:solidFill>
              </a:rPr>
              <a:t>tanja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otrovnih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supstanci</a:t>
            </a:r>
            <a:r>
              <a:rPr lang="en-US" sz="2000" dirty="0">
                <a:solidFill>
                  <a:srgbClr val="FFC000"/>
                </a:solidFill>
              </a:rPr>
              <a:t> u </a:t>
            </a:r>
            <a:r>
              <a:rPr lang="en-US" sz="2000" dirty="0" err="1">
                <a:solidFill>
                  <a:srgbClr val="FFC000"/>
                </a:solidFill>
              </a:rPr>
              <a:t>vodu</a:t>
            </a:r>
            <a:r>
              <a:rPr lang="en-US" sz="2000" dirty="0">
                <a:solidFill>
                  <a:srgbClr val="FFC000"/>
                </a:solidFill>
              </a:rPr>
              <a:t>.</a:t>
            </a:r>
            <a:r>
              <a:rPr lang="sr-Latn-R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Tankeri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su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gl</a:t>
            </a:r>
            <a:r>
              <a:rPr lang="sr-Latn-RS" sz="2000" dirty="0">
                <a:solidFill>
                  <a:srgbClr val="FFC000"/>
                </a:solidFill>
              </a:rPr>
              <a:t>a</a:t>
            </a:r>
            <a:r>
              <a:rPr lang="en-US" sz="2000" dirty="0">
                <a:solidFill>
                  <a:srgbClr val="FFC000"/>
                </a:solidFill>
              </a:rPr>
              <a:t>v</a:t>
            </a:r>
            <a:r>
              <a:rPr lang="sr-Latn-RS" sz="2000" dirty="0">
                <a:solidFill>
                  <a:srgbClr val="FFC000"/>
                </a:solidFill>
              </a:rPr>
              <a:t>ni</a:t>
            </a:r>
            <a:r>
              <a:rPr lang="en-US" sz="2000" dirty="0">
                <a:solidFill>
                  <a:srgbClr val="FFC000"/>
                </a:solidFill>
              </a:rPr>
              <a:t> tip </a:t>
            </a:r>
            <a:r>
              <a:rPr lang="en-US" sz="2000" dirty="0" err="1">
                <a:solidFill>
                  <a:srgbClr val="FFC000"/>
                </a:solidFill>
              </a:rPr>
              <a:t>prevoza</a:t>
            </a:r>
            <a:r>
              <a:rPr lang="en-US" sz="2000" dirty="0">
                <a:solidFill>
                  <a:srgbClr val="FFC000"/>
                </a:solidFill>
              </a:rPr>
              <a:t>, </a:t>
            </a:r>
            <a:r>
              <a:rPr lang="sr-Latn-RS" sz="2000" dirty="0">
                <a:solidFill>
                  <a:srgbClr val="FFC000"/>
                </a:solidFill>
              </a:rPr>
              <a:t>I </a:t>
            </a:r>
            <a:r>
              <a:rPr lang="en-US" sz="2000" dirty="0">
                <a:solidFill>
                  <a:srgbClr val="FFC000"/>
                </a:solidFill>
              </a:rPr>
              <a:t>u </a:t>
            </a:r>
            <a:r>
              <a:rPr lang="en-US" sz="2000" dirty="0" err="1">
                <a:solidFill>
                  <a:srgbClr val="FFC000"/>
                </a:solidFill>
              </a:rPr>
              <a:t>njima</a:t>
            </a:r>
            <a:r>
              <a:rPr lang="en-US" sz="2000" dirty="0">
                <a:solidFill>
                  <a:srgbClr val="FFC000"/>
                </a:solidFill>
              </a:rPr>
              <a:t> se </a:t>
            </a:r>
            <a:r>
              <a:rPr lang="en-US" sz="2000" dirty="0" err="1">
                <a:solidFill>
                  <a:srgbClr val="FFC000"/>
                </a:solidFill>
              </a:rPr>
              <a:t>stavljaju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kontejneri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puni</a:t>
            </a:r>
            <a:r>
              <a:rPr lang="en-US" sz="2000" dirty="0">
                <a:solidFill>
                  <a:srgbClr val="FFC000"/>
                </a:solidFill>
              </a:rPr>
              <a:t> robe, </a:t>
            </a:r>
            <a:r>
              <a:rPr lang="en-US" sz="2000" dirty="0" err="1">
                <a:solidFill>
                  <a:srgbClr val="FFC000"/>
                </a:solidFill>
              </a:rPr>
              <a:t>retko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ali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ponekad</a:t>
            </a:r>
            <a:r>
              <a:rPr lang="en-US" sz="2000" dirty="0">
                <a:solidFill>
                  <a:srgbClr val="FFC000"/>
                </a:solidFill>
              </a:rPr>
              <a:t> se desi da </a:t>
            </a:r>
            <a:r>
              <a:rPr lang="en-US" sz="2000" dirty="0" err="1">
                <a:solidFill>
                  <a:srgbClr val="FFC000"/>
                </a:solidFill>
              </a:rPr>
              <a:t>neki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konte</a:t>
            </a:r>
            <a:r>
              <a:rPr lang="sr-Latn-RS" sz="2000" dirty="0">
                <a:solidFill>
                  <a:srgbClr val="FFC000"/>
                </a:solidFill>
              </a:rPr>
              <a:t>j</a:t>
            </a:r>
            <a:r>
              <a:rPr lang="en-US" sz="2000" dirty="0" err="1">
                <a:solidFill>
                  <a:srgbClr val="FFC000"/>
                </a:solidFill>
              </a:rPr>
              <a:t>ner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padne</a:t>
            </a:r>
            <a:r>
              <a:rPr lang="en-US" sz="2000" dirty="0">
                <a:solidFill>
                  <a:srgbClr val="FFC000"/>
                </a:solidFill>
              </a:rPr>
              <a:t> u </a:t>
            </a:r>
            <a:r>
              <a:rPr lang="en-US" sz="2000" dirty="0" err="1">
                <a:solidFill>
                  <a:srgbClr val="FFC000"/>
                </a:solidFill>
              </a:rPr>
              <a:t>vodu</a:t>
            </a:r>
            <a:r>
              <a:rPr lang="en-US" sz="2000" dirty="0">
                <a:solidFill>
                  <a:srgbClr val="FFC000"/>
                </a:solidFill>
              </a:rPr>
              <a:t>.</a:t>
            </a:r>
          </a:p>
        </p:txBody>
      </p:sp>
      <p:sp>
        <p:nvSpPr>
          <p:cNvPr id="34" name="Čuvar mesta za broj slajda 33">
            <a:extLst>
              <a:ext uri="{FF2B5EF4-FFF2-40B4-BE49-F238E27FC236}">
                <a16:creationId xmlns:a16="http://schemas.microsoft.com/office/drawing/2014/main" id="{80225A40-07BC-438C-B106-3CFF5523E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DF33-62CD-4F02-8159-AF2AE21AF041}" type="slidenum">
              <a:rPr lang="en-US" smtClean="0">
                <a:solidFill>
                  <a:srgbClr val="FF0000"/>
                </a:solidFill>
              </a:rPr>
              <a:t>4</a:t>
            </a:fld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 descr="Резултат слика за plovni saobracaj">
            <a:extLst>
              <a:ext uri="{FF2B5EF4-FFF2-40B4-BE49-F238E27FC236}">
                <a16:creationId xmlns:a16="http://schemas.microsoft.com/office/drawing/2014/main" id="{442E9EDB-4B6A-4736-8D44-5580E42EF8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9285" y="1522315"/>
            <a:ext cx="4732953" cy="35497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2862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>
                <a:tint val="97000"/>
                <a:hueMod val="92000"/>
                <a:satMod val="169000"/>
                <a:lumMod val="164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EB90296-CFE0-401D-9CA3-32966EC4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8C9B4EE-7611-4ED9-B356-7BDD377C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A4F266A-F2F7-47CD-8BBC-E3777E982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0D69C80-8919-4A32-B897-F2A21F940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427B072-CC5B-481B-9719-8CD4C5444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285FDA20-1F2D-4C6B-BEA2-541F2A2DB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Snip Diagonal Corner Rectangle 6">
            <a:extLst>
              <a:ext uri="{FF2B5EF4-FFF2-40B4-BE49-F238E27FC236}">
                <a16:creationId xmlns:a16="http://schemas.microsoft.com/office/drawing/2014/main" id="{D7A1FF82-7172-4BD7-A331-B18CA494D3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1075" cy="6857998"/>
          </a:xfrm>
          <a:prstGeom prst="snip2DiagRect">
            <a:avLst>
              <a:gd name="adj1" fmla="val 0"/>
              <a:gd name="adj2" fmla="val 42414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Okvir za tekst 1">
            <a:extLst>
              <a:ext uri="{FF2B5EF4-FFF2-40B4-BE49-F238E27FC236}">
                <a16:creationId xmlns:a16="http://schemas.microsoft.com/office/drawing/2014/main" id="{376FED5D-98AE-42CD-AD06-6B42378E5E66}"/>
              </a:ext>
            </a:extLst>
          </p:cNvPr>
          <p:cNvSpPr txBox="1"/>
          <p:nvPr/>
        </p:nvSpPr>
        <p:spPr>
          <a:xfrm>
            <a:off x="4627847" y="91545"/>
            <a:ext cx="25166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</a:rPr>
              <a:t>NAFTA</a:t>
            </a:r>
          </a:p>
        </p:txBody>
      </p:sp>
      <p:sp>
        <p:nvSpPr>
          <p:cNvPr id="3" name="Pravougaonik 2">
            <a:extLst>
              <a:ext uri="{FF2B5EF4-FFF2-40B4-BE49-F238E27FC236}">
                <a16:creationId xmlns:a16="http://schemas.microsoft.com/office/drawing/2014/main" id="{DC15FEFB-4BA4-4605-BE39-3DD21AB979FC}"/>
              </a:ext>
            </a:extLst>
          </p:cNvPr>
          <p:cNvSpPr/>
          <p:nvPr/>
        </p:nvSpPr>
        <p:spPr>
          <a:xfrm>
            <a:off x="5886195" y="1741825"/>
            <a:ext cx="575586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FFC000"/>
                </a:solidFill>
              </a:rPr>
              <a:t>Nafta</a:t>
            </a:r>
            <a:r>
              <a:rPr lang="en-US" sz="2000" dirty="0">
                <a:solidFill>
                  <a:srgbClr val="FFC000"/>
                </a:solidFill>
              </a:rPr>
              <a:t> je </a:t>
            </a:r>
            <a:r>
              <a:rPr lang="en-US" sz="2000" dirty="0" err="1">
                <a:solidFill>
                  <a:srgbClr val="FFC000"/>
                </a:solidFill>
              </a:rPr>
              <a:t>te</a:t>
            </a:r>
            <a:r>
              <a:rPr lang="sr-Latn-RS" sz="2000" dirty="0">
                <a:solidFill>
                  <a:srgbClr val="FFC000"/>
                </a:solidFill>
              </a:rPr>
              <a:t>č</a:t>
            </a:r>
            <a:r>
              <a:rPr lang="en-US" sz="2000" dirty="0" err="1">
                <a:solidFill>
                  <a:srgbClr val="FFC000"/>
                </a:solidFill>
              </a:rPr>
              <a:t>na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supstanca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koja</a:t>
            </a:r>
            <a:r>
              <a:rPr lang="en-US" sz="2000" dirty="0">
                <a:solidFill>
                  <a:srgbClr val="FFC000"/>
                </a:solidFill>
              </a:rPr>
              <a:t> se </a:t>
            </a:r>
            <a:r>
              <a:rPr lang="sr-Latn-RS" sz="2000" dirty="0" err="1">
                <a:solidFill>
                  <a:srgbClr val="FFC000"/>
                </a:solidFill>
              </a:rPr>
              <a:t>preradjuje</a:t>
            </a:r>
            <a:r>
              <a:rPr lang="sr-Latn-RS" sz="2000" dirty="0">
                <a:solidFill>
                  <a:srgbClr val="FFC000"/>
                </a:solidFill>
              </a:rPr>
              <a:t> u</a:t>
            </a:r>
            <a:r>
              <a:rPr lang="en-US" sz="2000" dirty="0">
                <a:solidFill>
                  <a:srgbClr val="FFC000"/>
                </a:solidFill>
              </a:rPr>
              <a:t> petrol, gas, </a:t>
            </a:r>
            <a:r>
              <a:rPr lang="en-US" sz="2000" dirty="0" err="1">
                <a:solidFill>
                  <a:srgbClr val="FFC000"/>
                </a:solidFill>
              </a:rPr>
              <a:t>dizel</a:t>
            </a:r>
            <a:r>
              <a:rPr lang="en-US" sz="2000" dirty="0">
                <a:solidFill>
                  <a:srgbClr val="FFC000"/>
                </a:solidFill>
              </a:rPr>
              <a:t>, </a:t>
            </a:r>
            <a:r>
              <a:rPr lang="en-US" sz="2000" dirty="0" err="1">
                <a:solidFill>
                  <a:srgbClr val="FFC000"/>
                </a:solidFill>
              </a:rPr>
              <a:t>plastiku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itd</a:t>
            </a:r>
            <a:r>
              <a:rPr lang="en-US" sz="2000" dirty="0">
                <a:solidFill>
                  <a:srgbClr val="FFC000"/>
                </a:solidFill>
              </a:rPr>
              <a:t>… </a:t>
            </a:r>
            <a:r>
              <a:rPr lang="en-US" sz="2000" dirty="0" err="1">
                <a:solidFill>
                  <a:srgbClr val="FFC000"/>
                </a:solidFill>
              </a:rPr>
              <a:t>Nafta</a:t>
            </a:r>
            <a:r>
              <a:rPr lang="en-US" sz="2000" dirty="0">
                <a:solidFill>
                  <a:srgbClr val="FFC000"/>
                </a:solidFill>
              </a:rPr>
              <a:t> se </a:t>
            </a:r>
            <a:r>
              <a:rPr lang="en-US" sz="2000" dirty="0" err="1">
                <a:solidFill>
                  <a:srgbClr val="FFC000"/>
                </a:solidFill>
              </a:rPr>
              <a:t>transportuje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sirova</a:t>
            </a:r>
            <a:r>
              <a:rPr lang="en-US" sz="2000" dirty="0">
                <a:solidFill>
                  <a:srgbClr val="FFC000"/>
                </a:solidFill>
              </a:rPr>
              <a:t> u </a:t>
            </a:r>
            <a:r>
              <a:rPr lang="en-US" sz="2000" dirty="0" err="1">
                <a:solidFill>
                  <a:srgbClr val="FFC000"/>
                </a:solidFill>
              </a:rPr>
              <a:t>tankerima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sr-Latn-RS" sz="2000" dirty="0">
                <a:solidFill>
                  <a:srgbClr val="FFC000"/>
                </a:solidFill>
              </a:rPr>
              <a:t>ili</a:t>
            </a:r>
            <a:r>
              <a:rPr lang="en-US" sz="2000" dirty="0">
                <a:solidFill>
                  <a:srgbClr val="FFC000"/>
                </a:solidFill>
              </a:rPr>
              <a:t> u </a:t>
            </a:r>
            <a:r>
              <a:rPr lang="en-US" sz="2000" dirty="0" err="1">
                <a:solidFill>
                  <a:srgbClr val="FFC000"/>
                </a:solidFill>
              </a:rPr>
              <a:t>raznim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cevovodima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ispod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okena</a:t>
            </a:r>
            <a:r>
              <a:rPr lang="en-US" sz="2000" dirty="0">
                <a:solidFill>
                  <a:srgbClr val="FFC000"/>
                </a:solidFill>
              </a:rPr>
              <a:t>. </a:t>
            </a:r>
            <a:r>
              <a:rPr lang="en-US" sz="2000" dirty="0" err="1">
                <a:solidFill>
                  <a:srgbClr val="FFC000"/>
                </a:solidFill>
              </a:rPr>
              <a:t>Usled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nekog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zelmj</a:t>
            </a:r>
            <a:r>
              <a:rPr lang="sr-Latn-RS" sz="2000" dirty="0">
                <a:solidFill>
                  <a:srgbClr val="FFC000"/>
                </a:solidFill>
              </a:rPr>
              <a:t>o</a:t>
            </a:r>
            <a:r>
              <a:rPr lang="en-US" sz="2000" dirty="0" err="1">
                <a:solidFill>
                  <a:srgbClr val="FFC000"/>
                </a:solidFill>
              </a:rPr>
              <a:t>tresa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moze</a:t>
            </a:r>
            <a:r>
              <a:rPr lang="en-US" sz="2000" dirty="0">
                <a:solidFill>
                  <a:srgbClr val="FFC000"/>
                </a:solidFill>
              </a:rPr>
              <a:t> do</a:t>
            </a:r>
            <a:r>
              <a:rPr lang="sr-Latn-RS" sz="2000" dirty="0">
                <a:solidFill>
                  <a:srgbClr val="FFC000"/>
                </a:solidFill>
              </a:rPr>
              <a:t>ć</a:t>
            </a:r>
            <a:r>
              <a:rPr lang="en-US" sz="2000" dirty="0" err="1">
                <a:solidFill>
                  <a:srgbClr val="FFC000"/>
                </a:solidFill>
              </a:rPr>
              <a:t>i</a:t>
            </a:r>
            <a:r>
              <a:rPr lang="en-US" sz="2000" dirty="0">
                <a:solidFill>
                  <a:srgbClr val="FFC000"/>
                </a:solidFill>
              </a:rPr>
              <a:t> do </a:t>
            </a:r>
            <a:r>
              <a:rPr lang="en-US" sz="2000" dirty="0" err="1">
                <a:solidFill>
                  <a:srgbClr val="FFC000"/>
                </a:solidFill>
              </a:rPr>
              <a:t>pucanja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tih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cevi</a:t>
            </a:r>
            <a:r>
              <a:rPr lang="en-US" sz="2000" dirty="0">
                <a:solidFill>
                  <a:srgbClr val="FFC000"/>
                </a:solidFill>
              </a:rPr>
              <a:t> I </a:t>
            </a:r>
            <a:r>
              <a:rPr lang="en-US" sz="2000" dirty="0" err="1">
                <a:solidFill>
                  <a:srgbClr val="FFC000"/>
                </a:solidFill>
              </a:rPr>
              <a:t>ispu</a:t>
            </a:r>
            <a:r>
              <a:rPr lang="sr-Latn-RS" sz="2000" dirty="0">
                <a:solidFill>
                  <a:srgbClr val="FFC000"/>
                </a:solidFill>
              </a:rPr>
              <a:t>š</a:t>
            </a:r>
            <a:r>
              <a:rPr lang="en-US" sz="2000" dirty="0" err="1">
                <a:solidFill>
                  <a:srgbClr val="FFC000"/>
                </a:solidFill>
              </a:rPr>
              <a:t>tanja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nafte</a:t>
            </a:r>
            <a:r>
              <a:rPr lang="en-US" sz="2000" dirty="0">
                <a:solidFill>
                  <a:srgbClr val="FFC000"/>
                </a:solidFill>
              </a:rPr>
              <a:t> u </a:t>
            </a:r>
            <a:r>
              <a:rPr lang="en-US" sz="2000" dirty="0" err="1">
                <a:solidFill>
                  <a:srgbClr val="FFC000"/>
                </a:solidFill>
              </a:rPr>
              <a:t>okean</a:t>
            </a:r>
            <a:r>
              <a:rPr lang="en-US" sz="2000" dirty="0">
                <a:solidFill>
                  <a:srgbClr val="FFC000"/>
                </a:solidFill>
              </a:rPr>
              <a:t>. Ona </a:t>
            </a:r>
            <a:r>
              <a:rPr lang="en-US" sz="2000" dirty="0" err="1">
                <a:solidFill>
                  <a:srgbClr val="FFC000"/>
                </a:solidFill>
              </a:rPr>
              <a:t>pritom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sr-Latn-RS" sz="2000" dirty="0">
                <a:solidFill>
                  <a:srgbClr val="FFC000"/>
                </a:solidFill>
              </a:rPr>
              <a:t>izbija na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povr</a:t>
            </a:r>
            <a:r>
              <a:rPr lang="sr-Latn-RS" sz="2000" dirty="0">
                <a:solidFill>
                  <a:srgbClr val="FFC000"/>
                </a:solidFill>
              </a:rPr>
              <a:t>š</a:t>
            </a:r>
            <a:r>
              <a:rPr lang="en-US" sz="2000" dirty="0">
                <a:solidFill>
                  <a:srgbClr val="FFC000"/>
                </a:solidFill>
              </a:rPr>
              <a:t>in</a:t>
            </a:r>
            <a:r>
              <a:rPr lang="sr-Latn-RS" sz="2000" dirty="0">
                <a:solidFill>
                  <a:srgbClr val="FFC000"/>
                </a:solidFill>
              </a:rPr>
              <a:t>u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vode</a:t>
            </a:r>
            <a:r>
              <a:rPr lang="en-US" sz="2000" dirty="0">
                <a:solidFill>
                  <a:srgbClr val="FFC000"/>
                </a:solidFill>
              </a:rPr>
              <a:t> I </a:t>
            </a:r>
            <a:r>
              <a:rPr lang="en-US" sz="2000" dirty="0" err="1">
                <a:solidFill>
                  <a:srgbClr val="FFC000"/>
                </a:solidFill>
              </a:rPr>
              <a:t>ostaje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tu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sr-Latn-RS" sz="2000" dirty="0">
                <a:solidFill>
                  <a:srgbClr val="FFC000"/>
                </a:solidFill>
              </a:rPr>
              <a:t>da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pluta</a:t>
            </a:r>
            <a:r>
              <a:rPr lang="en-US" sz="2000" dirty="0">
                <a:solidFill>
                  <a:srgbClr val="FFC000"/>
                </a:solidFill>
              </a:rPr>
              <a:t>. Ona </a:t>
            </a:r>
            <a:r>
              <a:rPr lang="en-US" sz="2000" dirty="0" err="1">
                <a:solidFill>
                  <a:srgbClr val="FFC000"/>
                </a:solidFill>
              </a:rPr>
              <a:t>sama</a:t>
            </a:r>
            <a:r>
              <a:rPr lang="en-US" sz="2000" dirty="0">
                <a:solidFill>
                  <a:srgbClr val="FFC000"/>
                </a:solidFill>
              </a:rPr>
              <a:t> ne</a:t>
            </a:r>
            <a:r>
              <a:rPr lang="sr-Latn-RS" sz="2000" dirty="0">
                <a:solidFill>
                  <a:srgbClr val="FFC000"/>
                </a:solidFill>
              </a:rPr>
              <a:t>ć</a:t>
            </a:r>
            <a:r>
              <a:rPr lang="en-US" sz="2000" dirty="0">
                <a:solidFill>
                  <a:srgbClr val="FFC000"/>
                </a:solidFill>
              </a:rPr>
              <a:t>e </a:t>
            </a:r>
            <a:r>
              <a:rPr lang="en-US" sz="2000" dirty="0" err="1">
                <a:solidFill>
                  <a:srgbClr val="FFC000"/>
                </a:solidFill>
              </a:rPr>
              <a:t>ispariti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nego</a:t>
            </a:r>
            <a:r>
              <a:rPr lang="en-US" sz="2000" dirty="0">
                <a:solidFill>
                  <a:srgbClr val="FFC000"/>
                </a:solidFill>
              </a:rPr>
              <a:t> mora</a:t>
            </a:r>
            <a:r>
              <a:rPr lang="sr-Latn-RS" sz="2000" dirty="0">
                <a:solidFill>
                  <a:srgbClr val="FFC000"/>
                </a:solidFill>
              </a:rPr>
              <a:t> da</a:t>
            </a:r>
            <a:r>
              <a:rPr lang="en-US" sz="2000" dirty="0">
                <a:solidFill>
                  <a:srgbClr val="FFC000"/>
                </a:solidFill>
              </a:rPr>
              <a:t> se o</a:t>
            </a:r>
            <a:r>
              <a:rPr lang="sr-Latn-RS" sz="2000" dirty="0">
                <a:solidFill>
                  <a:srgbClr val="FFC000"/>
                </a:solidFill>
              </a:rPr>
              <a:t>č</a:t>
            </a:r>
            <a:r>
              <a:rPr lang="en-US" sz="2000" dirty="0" err="1">
                <a:solidFill>
                  <a:srgbClr val="FFC000"/>
                </a:solidFill>
              </a:rPr>
              <a:t>isti</a:t>
            </a:r>
            <a:r>
              <a:rPr lang="en-US" sz="2000" dirty="0">
                <a:solidFill>
                  <a:srgbClr val="FFC000"/>
                </a:solidFill>
              </a:rPr>
              <a:t>.</a:t>
            </a:r>
            <a:r>
              <a:rPr lang="sr-Latn-R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Ako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dodje</a:t>
            </a:r>
            <a:r>
              <a:rPr lang="en-US" sz="2000" dirty="0">
                <a:solidFill>
                  <a:srgbClr val="FFC000"/>
                </a:solidFill>
              </a:rPr>
              <a:t> do </a:t>
            </a:r>
            <a:r>
              <a:rPr lang="en-US" sz="2000" dirty="0" err="1">
                <a:solidFill>
                  <a:srgbClr val="FFC000"/>
                </a:solidFill>
              </a:rPr>
              <a:t>kontak</a:t>
            </a:r>
            <a:r>
              <a:rPr lang="sr-Latn-RS" sz="2000" dirty="0">
                <a:solidFill>
                  <a:srgbClr val="FFC000"/>
                </a:solidFill>
              </a:rPr>
              <a:t>t</a:t>
            </a:r>
            <a:r>
              <a:rPr lang="en-US" sz="2000" dirty="0">
                <a:solidFill>
                  <a:srgbClr val="FFC000"/>
                </a:solidFill>
              </a:rPr>
              <a:t>a </a:t>
            </a:r>
            <a:r>
              <a:rPr lang="en-US" sz="2000" dirty="0" err="1">
                <a:solidFill>
                  <a:srgbClr val="FFC000"/>
                </a:solidFill>
              </a:rPr>
              <a:t>morskih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sr-Latn-RS" sz="2000" dirty="0">
                <a:solidFill>
                  <a:srgbClr val="FFC000"/>
                </a:solidFill>
              </a:rPr>
              <a:t>ž</a:t>
            </a:r>
            <a:r>
              <a:rPr lang="en-US" sz="2000" dirty="0" err="1">
                <a:solidFill>
                  <a:srgbClr val="FFC000"/>
                </a:solidFill>
              </a:rPr>
              <a:t>ivotinja</a:t>
            </a:r>
            <a:r>
              <a:rPr lang="en-US" sz="2000" dirty="0">
                <a:solidFill>
                  <a:srgbClr val="FFC000"/>
                </a:solidFill>
              </a:rPr>
              <a:t> (</a:t>
            </a:r>
            <a:r>
              <a:rPr lang="en-US" sz="2000" dirty="0" err="1">
                <a:solidFill>
                  <a:srgbClr val="FFC000"/>
                </a:solidFill>
              </a:rPr>
              <a:t>riba,kitova,ajkula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itd</a:t>
            </a:r>
            <a:r>
              <a:rPr lang="en-US" sz="2000" dirty="0">
                <a:solidFill>
                  <a:srgbClr val="FFC000"/>
                </a:solidFill>
              </a:rPr>
              <a:t>..) </a:t>
            </a:r>
            <a:r>
              <a:rPr lang="en-US" sz="2000" dirty="0" err="1">
                <a:solidFill>
                  <a:srgbClr val="FFC000"/>
                </a:solidFill>
              </a:rPr>
              <a:t>skoro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sigurno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dolazi</a:t>
            </a:r>
            <a:r>
              <a:rPr lang="en-US" sz="2000" dirty="0">
                <a:solidFill>
                  <a:srgbClr val="FFC000"/>
                </a:solidFill>
              </a:rPr>
              <a:t> do </a:t>
            </a:r>
            <a:r>
              <a:rPr lang="en-US" sz="2000" dirty="0" err="1">
                <a:solidFill>
                  <a:srgbClr val="FFC000"/>
                </a:solidFill>
              </a:rPr>
              <a:t>smrti</a:t>
            </a:r>
            <a:r>
              <a:rPr lang="en-US" sz="2000" dirty="0">
                <a:solidFill>
                  <a:srgbClr val="FFC000"/>
                </a:solidFill>
              </a:rPr>
              <a:t>.</a:t>
            </a:r>
          </a:p>
        </p:txBody>
      </p:sp>
      <p:sp>
        <p:nvSpPr>
          <p:cNvPr id="4" name="Čuvar mesta za broj slajda 3">
            <a:extLst>
              <a:ext uri="{FF2B5EF4-FFF2-40B4-BE49-F238E27FC236}">
                <a16:creationId xmlns:a16="http://schemas.microsoft.com/office/drawing/2014/main" id="{5701F88C-71FA-460D-ADF1-A896FAE1D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DF33-62CD-4F02-8159-AF2AE21AF041}" type="slidenum">
              <a:rPr lang="en-US" smtClean="0">
                <a:solidFill>
                  <a:srgbClr val="FF0000"/>
                </a:solidFill>
              </a:rPr>
              <a:t>5</a:t>
            </a:fld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2050" name="Picture 2" descr="Резултат слика за nafta u more">
            <a:extLst>
              <a:ext uri="{FF2B5EF4-FFF2-40B4-BE49-F238E27FC236}">
                <a16:creationId xmlns:a16="http://schemas.microsoft.com/office/drawing/2014/main" id="{3E7C6582-5500-4179-A48F-B5675D8EF9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706" y="1813887"/>
            <a:ext cx="4476750" cy="33337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4181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>
                <a:tint val="97000"/>
                <a:hueMod val="92000"/>
                <a:satMod val="169000"/>
                <a:lumMod val="164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EB90296-CFE0-401D-9CA3-32966EC4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8C9B4EE-7611-4ED9-B356-7BDD377C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4F266A-F2F7-47CD-8BBC-E3777E982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0D69C80-8919-4A32-B897-F2A21F940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427B072-CC5B-481B-9719-8CD4C5444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285FDA20-1F2D-4C6B-BEA2-541F2A2DB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" name="Snip Diagonal Corner Rectangle 6">
            <a:extLst>
              <a:ext uri="{FF2B5EF4-FFF2-40B4-BE49-F238E27FC236}">
                <a16:creationId xmlns:a16="http://schemas.microsoft.com/office/drawing/2014/main" id="{D7A1FF82-7172-4BD7-A331-B18CA494D3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1075" cy="6857998"/>
          </a:xfrm>
          <a:prstGeom prst="snip2DiagRect">
            <a:avLst>
              <a:gd name="adj1" fmla="val 0"/>
              <a:gd name="adj2" fmla="val 42414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Okvir za tekst 3">
            <a:extLst>
              <a:ext uri="{FF2B5EF4-FFF2-40B4-BE49-F238E27FC236}">
                <a16:creationId xmlns:a16="http://schemas.microsoft.com/office/drawing/2014/main" id="{6EF0A906-CA9C-411A-9849-E89EAB37E56A}"/>
              </a:ext>
            </a:extLst>
          </p:cNvPr>
          <p:cNvSpPr txBox="1"/>
          <p:nvPr/>
        </p:nvSpPr>
        <p:spPr>
          <a:xfrm>
            <a:off x="4677510" y="147936"/>
            <a:ext cx="2508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</a:rPr>
              <a:t>OTPAD</a:t>
            </a:r>
          </a:p>
        </p:txBody>
      </p:sp>
      <p:sp>
        <p:nvSpPr>
          <p:cNvPr id="5" name="Pravougaonik 4">
            <a:extLst>
              <a:ext uri="{FF2B5EF4-FFF2-40B4-BE49-F238E27FC236}">
                <a16:creationId xmlns:a16="http://schemas.microsoft.com/office/drawing/2014/main" id="{BF73AA81-64A2-42DE-A35C-8B014E578BB7}"/>
              </a:ext>
            </a:extLst>
          </p:cNvPr>
          <p:cNvSpPr/>
          <p:nvPr/>
        </p:nvSpPr>
        <p:spPr>
          <a:xfrm>
            <a:off x="470563" y="1728907"/>
            <a:ext cx="57578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solidFill>
                  <a:srgbClr val="FFC000"/>
                </a:solidFill>
              </a:rPr>
              <a:t>Otpad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predstavlja</a:t>
            </a:r>
            <a:r>
              <a:rPr lang="en-US" sz="2000" dirty="0">
                <a:solidFill>
                  <a:srgbClr val="FFC000"/>
                </a:solidFill>
              </a:rPr>
              <a:t> vi</a:t>
            </a:r>
            <a:r>
              <a:rPr lang="sr-Latn-RS" sz="2000" dirty="0">
                <a:solidFill>
                  <a:srgbClr val="FFC000"/>
                </a:solidFill>
              </a:rPr>
              <a:t>š</a:t>
            </a:r>
            <a:r>
              <a:rPr lang="en-US" sz="2000" dirty="0" err="1">
                <a:solidFill>
                  <a:srgbClr val="FFC000"/>
                </a:solidFill>
              </a:rPr>
              <a:t>ak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sirovina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koji</a:t>
            </a:r>
            <a:r>
              <a:rPr lang="en-US" sz="2000" dirty="0">
                <a:solidFill>
                  <a:srgbClr val="FFC000"/>
                </a:solidFill>
              </a:rPr>
              <a:t> se ne </a:t>
            </a:r>
            <a:r>
              <a:rPr lang="en-US" sz="2000" dirty="0" err="1">
                <a:solidFill>
                  <a:srgbClr val="FFC000"/>
                </a:solidFill>
              </a:rPr>
              <a:t>mo</a:t>
            </a:r>
            <a:r>
              <a:rPr lang="sr-Latn-RS" sz="2000" dirty="0">
                <a:solidFill>
                  <a:srgbClr val="FFC000"/>
                </a:solidFill>
              </a:rPr>
              <a:t>ž</a:t>
            </a:r>
            <a:r>
              <a:rPr lang="en-US" sz="2000" dirty="0">
                <a:solidFill>
                  <a:srgbClr val="FFC000"/>
                </a:solidFill>
              </a:rPr>
              <a:t>e </a:t>
            </a:r>
            <a:r>
              <a:rPr lang="en-US" sz="2000" dirty="0" err="1">
                <a:solidFill>
                  <a:srgbClr val="FFC000"/>
                </a:solidFill>
              </a:rPr>
              <a:t>iskoristiti</a:t>
            </a:r>
            <a:r>
              <a:rPr lang="en-US" sz="2000" dirty="0">
                <a:solidFill>
                  <a:srgbClr val="FFC000"/>
                </a:solidFill>
              </a:rPr>
              <a:t>. </a:t>
            </a:r>
            <a:r>
              <a:rPr lang="en-US" sz="2000" dirty="0" err="1">
                <a:solidFill>
                  <a:srgbClr val="FFC000"/>
                </a:solidFill>
              </a:rPr>
              <a:t>Postoji</a:t>
            </a:r>
            <a:r>
              <a:rPr lang="en-US" sz="2000" dirty="0">
                <a:solidFill>
                  <a:srgbClr val="FFC000"/>
                </a:solidFill>
              </a:rPr>
              <a:t> vise </a:t>
            </a:r>
            <a:r>
              <a:rPr lang="en-US" sz="2000" dirty="0" err="1">
                <a:solidFill>
                  <a:srgbClr val="FFC000"/>
                </a:solidFill>
              </a:rPr>
              <a:t>vrsta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otpada</a:t>
            </a:r>
            <a:r>
              <a:rPr lang="en-US" sz="2000" dirty="0">
                <a:solidFill>
                  <a:srgbClr val="FFC000"/>
                </a:solidFill>
              </a:rPr>
              <a:t>, u </a:t>
            </a:r>
            <a:r>
              <a:rPr lang="en-US" sz="2000" dirty="0" err="1">
                <a:solidFill>
                  <a:srgbClr val="FFC000"/>
                </a:solidFill>
              </a:rPr>
              <a:t>glavnom</a:t>
            </a:r>
            <a:r>
              <a:rPr lang="en-US" sz="2000" dirty="0">
                <a:solidFill>
                  <a:srgbClr val="FFC000"/>
                </a:solidFill>
              </a:rPr>
              <a:t> za </a:t>
            </a:r>
            <a:r>
              <a:rPr lang="en-US" sz="2000" dirty="0" err="1">
                <a:solidFill>
                  <a:srgbClr val="FFC000"/>
                </a:solidFill>
              </a:rPr>
              <a:t>zagadjenje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okeana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glavni</a:t>
            </a:r>
            <a:r>
              <a:rPr lang="en-US" sz="2000" dirty="0">
                <a:solidFill>
                  <a:srgbClr val="FFC000"/>
                </a:solidFill>
              </a:rPr>
              <a:t> je </a:t>
            </a:r>
            <a:r>
              <a:rPr lang="en-US" sz="2000" dirty="0" err="1">
                <a:solidFill>
                  <a:srgbClr val="FFC000"/>
                </a:solidFill>
              </a:rPr>
              <a:t>plasti</a:t>
            </a:r>
            <a:r>
              <a:rPr lang="sr-Latn-RS" sz="2000" dirty="0">
                <a:solidFill>
                  <a:srgbClr val="FFC000"/>
                </a:solidFill>
              </a:rPr>
              <a:t>č</a:t>
            </a:r>
            <a:r>
              <a:rPr lang="en-US" sz="2000" dirty="0" err="1">
                <a:solidFill>
                  <a:srgbClr val="FFC000"/>
                </a:solidFill>
              </a:rPr>
              <a:t>ni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otpad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tj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stvari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koje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nisu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biorazgradive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kao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kese</a:t>
            </a:r>
            <a:r>
              <a:rPr lang="en-US" sz="2000" dirty="0">
                <a:solidFill>
                  <a:srgbClr val="FFC000"/>
                </a:solidFill>
              </a:rPr>
              <a:t>, </a:t>
            </a:r>
            <a:r>
              <a:rPr lang="en-US" sz="2000" dirty="0" err="1">
                <a:solidFill>
                  <a:srgbClr val="FFC000"/>
                </a:solidFill>
              </a:rPr>
              <a:t>plastika</a:t>
            </a:r>
            <a:r>
              <a:rPr lang="en-US" sz="2000" dirty="0">
                <a:solidFill>
                  <a:srgbClr val="FFC000"/>
                </a:solidFill>
              </a:rPr>
              <a:t>, </a:t>
            </a:r>
            <a:r>
              <a:rPr lang="en-US" sz="2000" dirty="0" err="1">
                <a:solidFill>
                  <a:srgbClr val="FFC000"/>
                </a:solidFill>
              </a:rPr>
              <a:t>staklene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boce</a:t>
            </a:r>
            <a:r>
              <a:rPr lang="en-US" sz="2000" dirty="0">
                <a:solidFill>
                  <a:srgbClr val="FFC000"/>
                </a:solidFill>
              </a:rPr>
              <a:t> I </a:t>
            </a:r>
            <a:r>
              <a:rPr lang="en-US" sz="2000" dirty="0" err="1">
                <a:solidFill>
                  <a:srgbClr val="FFC000"/>
                </a:solidFill>
              </a:rPr>
              <a:t>sli</a:t>
            </a:r>
            <a:r>
              <a:rPr lang="sr-Latn-RS" sz="2000" dirty="0" err="1">
                <a:solidFill>
                  <a:srgbClr val="FFC000"/>
                </a:solidFill>
              </a:rPr>
              <a:t>čn</a:t>
            </a:r>
            <a:r>
              <a:rPr lang="en-US" sz="2000" dirty="0">
                <a:solidFill>
                  <a:srgbClr val="FFC000"/>
                </a:solidFill>
              </a:rPr>
              <a:t>o. </a:t>
            </a:r>
            <a:r>
              <a:rPr lang="en-US" sz="2000" dirty="0" err="1">
                <a:solidFill>
                  <a:srgbClr val="FFC000"/>
                </a:solidFill>
              </a:rPr>
              <a:t>Sve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te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stvari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zav</a:t>
            </a:r>
            <a:r>
              <a:rPr lang="sr-Latn-RS" sz="2000" dirty="0" err="1">
                <a:solidFill>
                  <a:srgbClr val="FFC000"/>
                </a:solidFill>
              </a:rPr>
              <a:t>rš</a:t>
            </a:r>
            <a:r>
              <a:rPr lang="en-US" sz="2000" dirty="0">
                <a:solidFill>
                  <a:srgbClr val="FFC000"/>
                </a:solidFill>
              </a:rPr>
              <a:t>e u </a:t>
            </a:r>
            <a:r>
              <a:rPr lang="en-US" sz="2000" dirty="0" err="1">
                <a:solidFill>
                  <a:srgbClr val="FFC000"/>
                </a:solidFill>
              </a:rPr>
              <a:t>okeanu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putem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reka</a:t>
            </a:r>
            <a:r>
              <a:rPr lang="en-US" sz="2000" dirty="0">
                <a:solidFill>
                  <a:srgbClr val="FFC000"/>
                </a:solidFill>
              </a:rPr>
              <a:t> I </a:t>
            </a:r>
            <a:r>
              <a:rPr lang="en-US" sz="2000" dirty="0" err="1">
                <a:solidFill>
                  <a:srgbClr val="FFC000"/>
                </a:solidFill>
              </a:rPr>
              <a:t>nemarnim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pona</a:t>
            </a:r>
            <a:r>
              <a:rPr lang="sr-Latn-RS" sz="2000" dirty="0">
                <a:solidFill>
                  <a:srgbClr val="FFC000"/>
                </a:solidFill>
              </a:rPr>
              <a:t>š</a:t>
            </a:r>
            <a:r>
              <a:rPr lang="en-US" sz="2000" dirty="0" err="1">
                <a:solidFill>
                  <a:srgbClr val="FFC000"/>
                </a:solidFill>
              </a:rPr>
              <a:t>anjem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ljudi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i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izbacivanjem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sr-Latn-RS" sz="2000" dirty="0">
                <a:solidFill>
                  <a:srgbClr val="FFC000"/>
                </a:solidFill>
              </a:rPr>
              <a:t>đ</a:t>
            </a:r>
            <a:r>
              <a:rPr lang="en-US" sz="2000" dirty="0" err="1">
                <a:solidFill>
                  <a:srgbClr val="FFC000"/>
                </a:solidFill>
              </a:rPr>
              <a:t>ubreta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direktno</a:t>
            </a:r>
            <a:r>
              <a:rPr lang="en-US" sz="2000" dirty="0">
                <a:solidFill>
                  <a:srgbClr val="FFC000"/>
                </a:solidFill>
              </a:rPr>
              <a:t> u </a:t>
            </a:r>
            <a:r>
              <a:rPr lang="en-US" sz="2000" dirty="0" err="1">
                <a:solidFill>
                  <a:srgbClr val="FFC000"/>
                </a:solidFill>
              </a:rPr>
              <a:t>okean</a:t>
            </a:r>
            <a:r>
              <a:rPr lang="en-US" sz="2000" dirty="0">
                <a:solidFill>
                  <a:srgbClr val="FFC000"/>
                </a:solidFill>
              </a:rPr>
              <a:t>. </a:t>
            </a:r>
            <a:r>
              <a:rPr lang="en-US" sz="2000" dirty="0" err="1">
                <a:solidFill>
                  <a:srgbClr val="FFC000"/>
                </a:solidFill>
              </a:rPr>
              <a:t>Ovaj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otpad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predstavlja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najve</a:t>
            </a:r>
            <a:r>
              <a:rPr lang="sr-Latn-RS" sz="2000" dirty="0">
                <a:solidFill>
                  <a:srgbClr val="FFC000"/>
                </a:solidFill>
              </a:rPr>
              <a:t>ć</a:t>
            </a:r>
            <a:r>
              <a:rPr lang="en-US" sz="2000" dirty="0" err="1">
                <a:solidFill>
                  <a:srgbClr val="FFC000"/>
                </a:solidFill>
              </a:rPr>
              <a:t>i</a:t>
            </a:r>
            <a:r>
              <a:rPr lang="en-US" sz="2000" dirty="0">
                <a:solidFill>
                  <a:srgbClr val="FFC000"/>
                </a:solidFill>
              </a:rPr>
              <a:t> problem </a:t>
            </a:r>
            <a:r>
              <a:rPr lang="sr-Latn-RS" sz="2000" dirty="0">
                <a:solidFill>
                  <a:srgbClr val="FFC000"/>
                </a:solidFill>
              </a:rPr>
              <a:t>ž</a:t>
            </a:r>
            <a:r>
              <a:rPr lang="en-US" sz="2000" dirty="0" err="1">
                <a:solidFill>
                  <a:srgbClr val="FFC000"/>
                </a:solidFill>
              </a:rPr>
              <a:t>ivotinjskom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svetu</a:t>
            </a:r>
            <a:r>
              <a:rPr lang="sr-Latn-RS" sz="2000" dirty="0">
                <a:solidFill>
                  <a:srgbClr val="FFC000"/>
                </a:solidFill>
              </a:rPr>
              <a:t>,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sr-Latn-RS" sz="2000" dirty="0">
                <a:solidFill>
                  <a:srgbClr val="FFC000"/>
                </a:solidFill>
              </a:rPr>
              <a:t>a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sa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obzirom</a:t>
            </a:r>
            <a:r>
              <a:rPr lang="en-US" sz="2000" dirty="0">
                <a:solidFill>
                  <a:srgbClr val="FFC000"/>
                </a:solidFill>
              </a:rPr>
              <a:t> da mi </a:t>
            </a:r>
            <a:r>
              <a:rPr lang="en-US" sz="2000" dirty="0" err="1">
                <a:solidFill>
                  <a:srgbClr val="FFC000"/>
                </a:solidFill>
              </a:rPr>
              <a:t>dobijamo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ve</a:t>
            </a:r>
            <a:r>
              <a:rPr lang="sr-Latn-RS" sz="2000" dirty="0">
                <a:solidFill>
                  <a:srgbClr val="FFC000"/>
                </a:solidFill>
              </a:rPr>
              <a:t>ć</a:t>
            </a:r>
            <a:r>
              <a:rPr lang="en-US" sz="2000" dirty="0" err="1">
                <a:solidFill>
                  <a:srgbClr val="FFC000"/>
                </a:solidFill>
              </a:rPr>
              <a:t>inu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hrane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iz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okeana</a:t>
            </a:r>
            <a:r>
              <a:rPr lang="en-US" sz="2000" dirty="0">
                <a:solidFill>
                  <a:srgbClr val="FFC000"/>
                </a:solidFill>
              </a:rPr>
              <a:t> to </a:t>
            </a:r>
            <a:r>
              <a:rPr lang="en-US" sz="2000" dirty="0" err="1">
                <a:solidFill>
                  <a:srgbClr val="FFC000"/>
                </a:solidFill>
              </a:rPr>
              <a:t>predstavlja</a:t>
            </a:r>
            <a:r>
              <a:rPr lang="en-US" sz="2000" dirty="0">
                <a:solidFill>
                  <a:srgbClr val="FFC000"/>
                </a:solidFill>
              </a:rPr>
              <a:t> </a:t>
            </a:r>
            <a:r>
              <a:rPr lang="en-US" sz="2000" dirty="0" err="1">
                <a:solidFill>
                  <a:srgbClr val="FFC000"/>
                </a:solidFill>
              </a:rPr>
              <a:t>veliki</a:t>
            </a:r>
            <a:r>
              <a:rPr lang="en-US" sz="2000" dirty="0">
                <a:solidFill>
                  <a:srgbClr val="FFC000"/>
                </a:solidFill>
              </a:rPr>
              <a:t> problem.</a:t>
            </a:r>
          </a:p>
        </p:txBody>
      </p:sp>
      <p:sp>
        <p:nvSpPr>
          <p:cNvPr id="6" name="Čuvar mesta za broj slajda 5">
            <a:extLst>
              <a:ext uri="{FF2B5EF4-FFF2-40B4-BE49-F238E27FC236}">
                <a16:creationId xmlns:a16="http://schemas.microsoft.com/office/drawing/2014/main" id="{99CAA12E-EAEB-4C62-960E-7CC43EF55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DF33-62CD-4F02-8159-AF2AE21AF041}" type="slidenum">
              <a:rPr lang="en-US" smtClean="0">
                <a:solidFill>
                  <a:srgbClr val="FF0000"/>
                </a:solidFill>
              </a:rPr>
              <a:t>6</a:t>
            </a:fld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3074" name="Picture 2" descr="Резултат слика за great pacific garbage patch">
            <a:extLst>
              <a:ext uri="{FF2B5EF4-FFF2-40B4-BE49-F238E27FC236}">
                <a16:creationId xmlns:a16="http://schemas.microsoft.com/office/drawing/2014/main" id="{5BCF3548-2861-44D1-85FF-B8A606A20C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3123" y="1944409"/>
            <a:ext cx="5090748" cy="313929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2128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>
                <a:tint val="97000"/>
                <a:hueMod val="92000"/>
                <a:satMod val="169000"/>
                <a:lumMod val="164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EB90296-CFE0-401D-9CA3-32966EC4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8C9B4EE-7611-4ED9-B356-7BDD377C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A4F266A-F2F7-47CD-8BBC-E3777E982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0D69C80-8919-4A32-B897-F2A21F940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427B072-CC5B-481B-9719-8CD4C5444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285FDA20-1F2D-4C6B-BEA2-541F2A2DB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9" name="Snip Diagonal Corner Rectangle 6">
            <a:extLst>
              <a:ext uri="{FF2B5EF4-FFF2-40B4-BE49-F238E27FC236}">
                <a16:creationId xmlns:a16="http://schemas.microsoft.com/office/drawing/2014/main" id="{D7A1FF82-7172-4BD7-A331-B18CA494D3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1075" cy="6857998"/>
          </a:xfrm>
          <a:prstGeom prst="snip2DiagRect">
            <a:avLst>
              <a:gd name="adj1" fmla="val 0"/>
              <a:gd name="adj2" fmla="val 42414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Okvir za tekst 2">
            <a:extLst>
              <a:ext uri="{FF2B5EF4-FFF2-40B4-BE49-F238E27FC236}">
                <a16:creationId xmlns:a16="http://schemas.microsoft.com/office/drawing/2014/main" id="{55C1303C-BC55-428D-817F-E2A610DF75DC}"/>
              </a:ext>
            </a:extLst>
          </p:cNvPr>
          <p:cNvSpPr txBox="1"/>
          <p:nvPr/>
        </p:nvSpPr>
        <p:spPr>
          <a:xfrm>
            <a:off x="3042400" y="147936"/>
            <a:ext cx="78772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rgbClr val="FFC000"/>
                </a:solidFill>
              </a:rPr>
              <a:t>HEMIJSKI OTPAD</a:t>
            </a:r>
          </a:p>
        </p:txBody>
      </p:sp>
      <p:sp>
        <p:nvSpPr>
          <p:cNvPr id="2" name="Pravougaonik 1">
            <a:extLst>
              <a:ext uri="{FF2B5EF4-FFF2-40B4-BE49-F238E27FC236}">
                <a16:creationId xmlns:a16="http://schemas.microsoft.com/office/drawing/2014/main" id="{433583B3-9F3E-4FBA-93F7-918A8A92138C}"/>
              </a:ext>
            </a:extLst>
          </p:cNvPr>
          <p:cNvSpPr/>
          <p:nvPr/>
        </p:nvSpPr>
        <p:spPr>
          <a:xfrm>
            <a:off x="5851795" y="1570484"/>
            <a:ext cx="593579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FFC000"/>
                </a:solidFill>
              </a:rPr>
              <a:t>Hemijski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otpad</a:t>
            </a:r>
            <a:r>
              <a:rPr lang="en-US" sz="2400" dirty="0">
                <a:solidFill>
                  <a:srgbClr val="FFC000"/>
                </a:solidFill>
              </a:rPr>
              <a:t> je u </a:t>
            </a:r>
            <a:r>
              <a:rPr lang="en-US" sz="2400" dirty="0" err="1">
                <a:solidFill>
                  <a:srgbClr val="FFC000"/>
                </a:solidFill>
              </a:rPr>
              <a:t>glavnom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prozivod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poljoprivrede</a:t>
            </a:r>
            <a:r>
              <a:rPr lang="en-US" sz="2400" dirty="0">
                <a:solidFill>
                  <a:srgbClr val="FFC000"/>
                </a:solidFill>
              </a:rPr>
              <a:t>. </a:t>
            </a:r>
            <a:r>
              <a:rPr lang="en-US" sz="2400" dirty="0" err="1">
                <a:solidFill>
                  <a:srgbClr val="FFC000"/>
                </a:solidFill>
              </a:rPr>
              <a:t>Pesticidi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su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glavni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sr-Latn-RS" sz="2400" dirty="0">
                <a:solidFill>
                  <a:srgbClr val="FFC000"/>
                </a:solidFill>
              </a:rPr>
              <a:t>uzrok zagađivanja</a:t>
            </a:r>
            <a:r>
              <a:rPr lang="en-US" sz="2400" dirty="0">
                <a:solidFill>
                  <a:srgbClr val="FFC000"/>
                </a:solidFill>
              </a:rPr>
              <a:t> re</a:t>
            </a:r>
            <a:r>
              <a:rPr lang="sr-Latn-RS" sz="2400" dirty="0">
                <a:solidFill>
                  <a:srgbClr val="FFC000"/>
                </a:solidFill>
              </a:rPr>
              <a:t>č</a:t>
            </a:r>
            <a:r>
              <a:rPr lang="en-US" sz="2400" dirty="0" err="1">
                <a:solidFill>
                  <a:srgbClr val="FFC000"/>
                </a:solidFill>
              </a:rPr>
              <a:t>nih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voda</a:t>
            </a:r>
            <a:r>
              <a:rPr lang="en-US" sz="2400" dirty="0">
                <a:solidFill>
                  <a:srgbClr val="FFC000"/>
                </a:solidFill>
              </a:rPr>
              <a:t> pa I </a:t>
            </a:r>
            <a:r>
              <a:rPr lang="en-US" sz="2400" dirty="0" err="1">
                <a:solidFill>
                  <a:srgbClr val="FFC000"/>
                </a:solidFill>
              </a:rPr>
              <a:t>okeana</a:t>
            </a:r>
            <a:r>
              <a:rPr lang="en-US" sz="2400" dirty="0">
                <a:solidFill>
                  <a:srgbClr val="FFC000"/>
                </a:solidFill>
              </a:rPr>
              <a:t>. </a:t>
            </a:r>
            <a:r>
              <a:rPr lang="en-US" sz="2400" dirty="0" err="1">
                <a:solidFill>
                  <a:srgbClr val="FFC000"/>
                </a:solidFill>
              </a:rPr>
              <a:t>Ovaj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otpad</a:t>
            </a:r>
            <a:r>
              <a:rPr lang="en-US" sz="2400" dirty="0">
                <a:solidFill>
                  <a:srgbClr val="FFC000"/>
                </a:solidFill>
              </a:rPr>
              <a:t> je </a:t>
            </a:r>
            <a:r>
              <a:rPr lang="en-US" sz="2400" dirty="0" err="1">
                <a:solidFill>
                  <a:srgbClr val="FFC000"/>
                </a:solidFill>
              </a:rPr>
              <a:t>jedan</a:t>
            </a:r>
            <a:r>
              <a:rPr lang="en-US" sz="2400" dirty="0">
                <a:solidFill>
                  <a:srgbClr val="FFC000"/>
                </a:solidFill>
              </a:rPr>
              <a:t> od </a:t>
            </a:r>
            <a:r>
              <a:rPr lang="en-US" sz="2400" dirty="0" err="1">
                <a:solidFill>
                  <a:srgbClr val="FFC000"/>
                </a:solidFill>
              </a:rPr>
              <a:t>najopsanijih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zato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sr-Latn-RS" sz="2400" dirty="0">
                <a:solidFill>
                  <a:srgbClr val="FFC000"/>
                </a:solidFill>
              </a:rPr>
              <a:t>š</a:t>
            </a:r>
            <a:r>
              <a:rPr lang="en-US" sz="2400" dirty="0">
                <a:solidFill>
                  <a:srgbClr val="FFC000"/>
                </a:solidFill>
              </a:rPr>
              <a:t>to </a:t>
            </a:r>
            <a:r>
              <a:rPr lang="en-US" sz="2400" dirty="0" err="1">
                <a:solidFill>
                  <a:srgbClr val="FFC000"/>
                </a:solidFill>
              </a:rPr>
              <a:t>mo</a:t>
            </a:r>
            <a:r>
              <a:rPr lang="sr-Latn-RS" sz="2400" dirty="0">
                <a:solidFill>
                  <a:srgbClr val="FFC000"/>
                </a:solidFill>
              </a:rPr>
              <a:t>ž</a:t>
            </a:r>
            <a:r>
              <a:rPr lang="en-US" sz="2400" dirty="0">
                <a:solidFill>
                  <a:srgbClr val="FFC000"/>
                </a:solidFill>
              </a:rPr>
              <a:t>e da </a:t>
            </a:r>
            <a:r>
              <a:rPr lang="en-US" sz="2400" dirty="0" err="1">
                <a:solidFill>
                  <a:srgbClr val="FFC000"/>
                </a:solidFill>
              </a:rPr>
              <a:t>naru</a:t>
            </a:r>
            <a:r>
              <a:rPr lang="sr-Latn-RS" sz="2400" dirty="0">
                <a:solidFill>
                  <a:srgbClr val="FFC000"/>
                </a:solidFill>
              </a:rPr>
              <a:t>š</a:t>
            </a:r>
            <a:r>
              <a:rPr lang="en-US" sz="2400" dirty="0" err="1">
                <a:solidFill>
                  <a:srgbClr val="FFC000"/>
                </a:solidFill>
              </a:rPr>
              <a:t>i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celu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sr-Latn-RS" sz="2400" dirty="0">
                <a:solidFill>
                  <a:srgbClr val="FFC000"/>
                </a:solidFill>
              </a:rPr>
              <a:t>ž</a:t>
            </a:r>
            <a:r>
              <a:rPr lang="en-US" sz="2400" dirty="0" err="1">
                <a:solidFill>
                  <a:srgbClr val="FFC000"/>
                </a:solidFill>
              </a:rPr>
              <a:t>ivotnu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sredinu</a:t>
            </a:r>
            <a:r>
              <a:rPr lang="sr-Latn-RS" sz="2400" dirty="0">
                <a:solidFill>
                  <a:srgbClr val="FFC000"/>
                </a:solidFill>
              </a:rPr>
              <a:t>,</a:t>
            </a:r>
            <a:r>
              <a:rPr lang="en-US" sz="2400" dirty="0">
                <a:solidFill>
                  <a:srgbClr val="FFC000"/>
                </a:solidFill>
              </a:rPr>
              <a:t> pa </a:t>
            </a:r>
            <a:r>
              <a:rPr lang="sr-Latn-RS" sz="2400" dirty="0">
                <a:solidFill>
                  <a:srgbClr val="FFC000"/>
                </a:solidFill>
              </a:rPr>
              <a:t>č</a:t>
            </a:r>
            <a:r>
              <a:rPr lang="en-US" sz="2400" dirty="0" err="1">
                <a:solidFill>
                  <a:srgbClr val="FFC000"/>
                </a:solidFill>
              </a:rPr>
              <a:t>ak</a:t>
            </a:r>
            <a:r>
              <a:rPr lang="en-US" sz="2400" dirty="0">
                <a:solidFill>
                  <a:srgbClr val="FFC000"/>
                </a:solidFill>
              </a:rPr>
              <a:t> I </a:t>
            </a:r>
            <a:r>
              <a:rPr lang="en-US" sz="2400" dirty="0" err="1">
                <a:solidFill>
                  <a:srgbClr val="FFC000"/>
                </a:solidFill>
              </a:rPr>
              <a:t>ceo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ekolo</a:t>
            </a:r>
            <a:r>
              <a:rPr lang="sr-Latn-RS" sz="2400" dirty="0">
                <a:solidFill>
                  <a:srgbClr val="FFC000"/>
                </a:solidFill>
              </a:rPr>
              <a:t>š</a:t>
            </a:r>
            <a:r>
              <a:rPr lang="en-US" sz="2400" dirty="0">
                <a:solidFill>
                  <a:srgbClr val="FFC000"/>
                </a:solidFill>
              </a:rPr>
              <a:t>k</a:t>
            </a:r>
            <a:r>
              <a:rPr lang="sr-Latn-RS" sz="2400" dirty="0">
                <a:solidFill>
                  <a:srgbClr val="FFC000"/>
                </a:solidFill>
              </a:rPr>
              <a:t>i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sistem</a:t>
            </a:r>
            <a:r>
              <a:rPr lang="en-US" sz="2400" dirty="0">
                <a:solidFill>
                  <a:srgbClr val="FFC000"/>
                </a:solidFill>
              </a:rPr>
              <a:t>. U </a:t>
            </a:r>
            <a:r>
              <a:rPr lang="en-US" sz="2400" dirty="0" err="1">
                <a:solidFill>
                  <a:srgbClr val="FFC000"/>
                </a:solidFill>
              </a:rPr>
              <a:t>koliko</a:t>
            </a:r>
            <a:r>
              <a:rPr lang="en-US" sz="2400" dirty="0">
                <a:solidFill>
                  <a:srgbClr val="FFC000"/>
                </a:solidFill>
              </a:rPr>
              <a:t> se </a:t>
            </a:r>
            <a:r>
              <a:rPr lang="en-US" sz="2400" dirty="0" err="1">
                <a:solidFill>
                  <a:srgbClr val="FFC000"/>
                </a:solidFill>
              </a:rPr>
              <a:t>prenosi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neka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supstanca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koja</a:t>
            </a:r>
            <a:r>
              <a:rPr lang="en-US" sz="2400" dirty="0">
                <a:solidFill>
                  <a:srgbClr val="FFC000"/>
                </a:solidFill>
              </a:rPr>
              <a:t> je </a:t>
            </a:r>
            <a:r>
              <a:rPr lang="en-US" sz="2400" dirty="0" err="1">
                <a:solidFill>
                  <a:srgbClr val="FFC000"/>
                </a:solidFill>
              </a:rPr>
              <a:t>korozivna</a:t>
            </a:r>
            <a:r>
              <a:rPr lang="en-US" sz="2400" dirty="0">
                <a:solidFill>
                  <a:srgbClr val="FFC000"/>
                </a:solidFill>
              </a:rPr>
              <a:t>, </a:t>
            </a:r>
            <a:r>
              <a:rPr lang="en-US" sz="2400" dirty="0" err="1">
                <a:solidFill>
                  <a:srgbClr val="FFC000"/>
                </a:solidFill>
              </a:rPr>
              <a:t>otrovna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ili</a:t>
            </a:r>
            <a:r>
              <a:rPr lang="en-US" sz="2400" dirty="0">
                <a:solidFill>
                  <a:srgbClr val="FFC000"/>
                </a:solidFill>
              </a:rPr>
              <a:t> u </a:t>
            </a:r>
            <a:r>
              <a:rPr lang="en-US" sz="2400" dirty="0" err="1">
                <a:solidFill>
                  <a:srgbClr val="FFC000"/>
                </a:solidFill>
              </a:rPr>
              <a:t>najgorem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slu</a:t>
            </a:r>
            <a:r>
              <a:rPr lang="sr-Latn-RS" sz="2400" dirty="0">
                <a:solidFill>
                  <a:srgbClr val="FFC000"/>
                </a:solidFill>
              </a:rPr>
              <a:t>č</a:t>
            </a:r>
            <a:r>
              <a:rPr lang="en-US" sz="2400" dirty="0" err="1">
                <a:solidFill>
                  <a:srgbClr val="FFC000"/>
                </a:solidFill>
              </a:rPr>
              <a:t>aju</a:t>
            </a:r>
            <a:r>
              <a:rPr lang="en-US" sz="2400" dirty="0">
                <a:solidFill>
                  <a:srgbClr val="FFC000"/>
                </a:solidFill>
              </a:rPr>
              <a:t> radio </a:t>
            </a:r>
            <a:r>
              <a:rPr lang="en-US" sz="2400" dirty="0" err="1">
                <a:solidFill>
                  <a:srgbClr val="FFC000"/>
                </a:solidFill>
              </a:rPr>
              <a:t>aktivna</a:t>
            </a:r>
            <a:r>
              <a:rPr lang="sr-Latn-RS" sz="2400" dirty="0">
                <a:solidFill>
                  <a:srgbClr val="FFC000"/>
                </a:solidFill>
              </a:rPr>
              <a:t> m</a:t>
            </a:r>
            <a:r>
              <a:rPr lang="en-US" sz="2400" dirty="0">
                <a:solidFill>
                  <a:srgbClr val="FFC000"/>
                </a:solidFill>
              </a:rPr>
              <a:t>o</a:t>
            </a:r>
            <a:r>
              <a:rPr lang="sr-Latn-RS" sz="2400" dirty="0">
                <a:solidFill>
                  <a:srgbClr val="FFC000"/>
                </a:solidFill>
              </a:rPr>
              <a:t>ž</a:t>
            </a:r>
            <a:r>
              <a:rPr lang="en-US" sz="2400" dirty="0">
                <a:solidFill>
                  <a:srgbClr val="FFC000"/>
                </a:solidFill>
              </a:rPr>
              <a:t>e da do</a:t>
            </a:r>
            <a:r>
              <a:rPr lang="sr-Latn-RS" sz="2400" dirty="0">
                <a:solidFill>
                  <a:srgbClr val="FFC000"/>
                </a:solidFill>
              </a:rPr>
              <a:t>đ</a:t>
            </a:r>
            <a:r>
              <a:rPr lang="en-US" sz="2400" dirty="0">
                <a:solidFill>
                  <a:srgbClr val="FFC000"/>
                </a:solidFill>
              </a:rPr>
              <a:t>e do </a:t>
            </a:r>
            <a:r>
              <a:rPr lang="en-US" sz="2400" dirty="0" err="1">
                <a:solidFill>
                  <a:srgbClr val="FFC000"/>
                </a:solidFill>
              </a:rPr>
              <a:t>sli</a:t>
            </a:r>
            <a:r>
              <a:rPr lang="sr-Latn-RS" sz="2400" dirty="0">
                <a:solidFill>
                  <a:srgbClr val="FFC000"/>
                </a:solidFill>
              </a:rPr>
              <a:t>č</a:t>
            </a:r>
            <a:r>
              <a:rPr lang="en-US" sz="2400" dirty="0">
                <a:solidFill>
                  <a:srgbClr val="FFC000"/>
                </a:solidFill>
              </a:rPr>
              <a:t>ne </a:t>
            </a:r>
            <a:r>
              <a:rPr lang="en-US" sz="2400" dirty="0" err="1">
                <a:solidFill>
                  <a:srgbClr val="FFC000"/>
                </a:solidFill>
              </a:rPr>
              <a:t>katastrofe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kao</a:t>
            </a:r>
            <a:r>
              <a:rPr lang="en-US" sz="2400" dirty="0">
                <a:solidFill>
                  <a:srgbClr val="FFC000"/>
                </a:solidFill>
              </a:rPr>
              <a:t> u Hiro</a:t>
            </a:r>
            <a:r>
              <a:rPr lang="sr-Latn-RS" sz="2400" dirty="0">
                <a:solidFill>
                  <a:srgbClr val="FFC000"/>
                </a:solidFill>
              </a:rPr>
              <a:t>š</a:t>
            </a:r>
            <a:r>
              <a:rPr lang="en-US" sz="2400" dirty="0" err="1">
                <a:solidFill>
                  <a:srgbClr val="FFC000"/>
                </a:solidFill>
              </a:rPr>
              <a:t>imi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sr-Latn-RS" sz="2400" dirty="0">
                <a:solidFill>
                  <a:srgbClr val="FFC000"/>
                </a:solidFill>
              </a:rPr>
              <a:t>i</a:t>
            </a:r>
            <a:r>
              <a:rPr lang="en-US" sz="2400" dirty="0">
                <a:solidFill>
                  <a:srgbClr val="FFC000"/>
                </a:solidFill>
              </a:rPr>
              <a:t> </a:t>
            </a:r>
            <a:r>
              <a:rPr lang="en-US" sz="2400" dirty="0" err="1">
                <a:solidFill>
                  <a:srgbClr val="FFC000"/>
                </a:solidFill>
              </a:rPr>
              <a:t>Nagasakiju</a:t>
            </a:r>
            <a:r>
              <a:rPr lang="en-US" sz="2400" dirty="0">
                <a:solidFill>
                  <a:srgbClr val="FFC000"/>
                </a:solidFill>
              </a:rPr>
              <a:t>.</a:t>
            </a:r>
          </a:p>
        </p:txBody>
      </p:sp>
      <p:sp>
        <p:nvSpPr>
          <p:cNvPr id="4" name="Čuvar mesta za broj slajda 3">
            <a:extLst>
              <a:ext uri="{FF2B5EF4-FFF2-40B4-BE49-F238E27FC236}">
                <a16:creationId xmlns:a16="http://schemas.microsoft.com/office/drawing/2014/main" id="{259ED6A5-E5E8-4C44-8770-C4DB7E350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1DF33-62CD-4F02-8159-AF2AE21AF041}" type="slidenum">
              <a:rPr lang="en-US" smtClean="0">
                <a:solidFill>
                  <a:srgbClr val="FF0000"/>
                </a:solidFill>
              </a:rPr>
              <a:t>7</a:t>
            </a:fld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098" name="Picture 2" descr="Резултат слика за hemijski otpad u vodu">
            <a:extLst>
              <a:ext uri="{FF2B5EF4-FFF2-40B4-BE49-F238E27FC236}">
                <a16:creationId xmlns:a16="http://schemas.microsoft.com/office/drawing/2014/main" id="{B28F5D94-77FA-4A43-99CB-B6C06A9D37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83" y="1879449"/>
            <a:ext cx="4878926" cy="325111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15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>
                <a:tint val="97000"/>
                <a:hueMod val="92000"/>
                <a:satMod val="169000"/>
                <a:lumMod val="164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EB90296-CFE0-401D-9CA3-32966EC4F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8C9B4EE-7611-4ED9-B356-7BDD377C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4F266A-F2F7-47CD-8BBC-E3777E982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0D69C80-8919-4A32-B897-F2A21F9405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427B072-CC5B-481B-9719-8CD4C54444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285FDA20-1F2D-4C6B-BEA2-541F2A2DB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" name="Snip Diagonal Corner Rectangle 6">
            <a:extLst>
              <a:ext uri="{FF2B5EF4-FFF2-40B4-BE49-F238E27FC236}">
                <a16:creationId xmlns:a16="http://schemas.microsoft.com/office/drawing/2014/main" id="{D7A1FF82-7172-4BD7-A331-B18CA494D3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2191075" cy="6857998"/>
          </a:xfrm>
          <a:prstGeom prst="snip2DiagRect">
            <a:avLst>
              <a:gd name="adj1" fmla="val 0"/>
              <a:gd name="adj2" fmla="val 42414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FCE4857E-DE0C-4B72-9FA4-8FF0A8A4F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741" y="1959001"/>
            <a:ext cx="3293437" cy="217097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800" dirty="0" err="1">
                <a:solidFill>
                  <a:schemeClr val="tx2"/>
                </a:solidFill>
              </a:rPr>
              <a:t>kra</a:t>
            </a:r>
            <a:r>
              <a:rPr lang="sr-Latn-RS" sz="8800" dirty="0">
                <a:solidFill>
                  <a:schemeClr val="tx2"/>
                </a:solidFill>
              </a:rPr>
              <a:t>j</a:t>
            </a:r>
            <a:endParaRPr lang="en-US" sz="8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253826"/>
      </p:ext>
    </p:extLst>
  </p:cSld>
  <p:clrMapOvr>
    <a:masterClrMapping/>
  </p:clrMapOvr>
</p:sld>
</file>

<file path=ppt/theme/theme1.xml><?xml version="1.0" encoding="utf-8"?>
<a:theme xmlns:a="http://schemas.openxmlformats.org/drawingml/2006/main" name="Isečak">
  <a:themeElements>
    <a:clrScheme name="Isečak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Iseč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seča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ppt/theme/theme2.xml><?xml version="1.0" encoding="utf-8"?>
<a:theme xmlns:a="http://schemas.openxmlformats.org/drawingml/2006/main" name="Tem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441</Words>
  <Application>Microsoft Office PowerPoint</Application>
  <PresentationFormat>Široki ekran</PresentationFormat>
  <Paragraphs>26</Paragraphs>
  <Slides>8</Slides>
  <Notes>0</Notes>
  <HiddenSlides>0</HiddenSlides>
  <MMClips>0</MMClips>
  <ScaleCrop>false</ScaleCrop>
  <HeadingPairs>
    <vt:vector size="6" baseType="variant">
      <vt:variant>
        <vt:lpstr>Korišćeni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Isečak</vt:lpstr>
      <vt:lpstr>Zagađenje mora I okeana</vt:lpstr>
      <vt:lpstr>PowerPoint prezentacija</vt:lpstr>
      <vt:lpstr>Tipovi zagadjenja</vt:lpstr>
      <vt:lpstr>PowerPoint prezentacija</vt:lpstr>
      <vt:lpstr>PowerPoint prezentacija</vt:lpstr>
      <vt:lpstr>PowerPoint prezentacija</vt:lpstr>
      <vt:lpstr>PowerPoint prezentacija</vt:lpstr>
      <vt:lpstr>kraj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Zagađenje mora I okeana</dc:title>
  <dc:creator>Coda Strah</dc:creator>
  <cp:lastModifiedBy>Coda Strah</cp:lastModifiedBy>
  <cp:revision>21</cp:revision>
  <dcterms:created xsi:type="dcterms:W3CDTF">2020-03-03T13:26:18Z</dcterms:created>
  <dcterms:modified xsi:type="dcterms:W3CDTF">2020-03-03T22:47:19Z</dcterms:modified>
</cp:coreProperties>
</file>